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7EDF7-05B0-441A-BD36-A020202E42AD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051CF1-59ED-4C3F-B0D4-E17F7CB9DA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arrow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274320" y="142680"/>
            <a:ext cx="8595360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VY_32_INOVACE_11_B_14_odčítání v oboru do 4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počítání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527310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58440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15.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22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Odčítání v oboru do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Odčítání, minus, rovná 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8420470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Ludmila Eisová\AppData\Local\Microsoft\Windows\Temporary Internet Files\Content.IE5\6SRWW0T5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25" y="914400"/>
            <a:ext cx="1165389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Ludmila Eisová\AppData\Local\Microsoft\Windows\Temporary Internet Files\Content.IE5\U85VJK7C\MC900433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680" y="4160520"/>
            <a:ext cx="1248727" cy="124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Ludmila Eisová\AppData\Local\Microsoft\Windows\Temporary Internet Files\Content.IE5\UZTM5EZ0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905000"/>
            <a:ext cx="1035367" cy="103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71252" y="176981"/>
            <a:ext cx="4769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Počítejte, kolik zbylo živočichů.</a:t>
            </a:r>
            <a:endParaRPr lang="cs-CZ" sz="2800" u="sng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3616" y="3020429"/>
            <a:ext cx="298351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5" descr="C:\Users\Ludmila Eisová\AppData\Local\Microsoft\Windows\Temporary Internet Files\Content.IE5\6SRWW0T5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685" y="899160"/>
            <a:ext cx="1165389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udmila Eisová\AppData\Local\Microsoft\Windows\Temporary Internet Files\Content.IE5\6SRWW0T5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25" y="1935480"/>
            <a:ext cx="1165389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udmila Eisová\AppData\Local\Microsoft\Windows\Temporary Internet Files\Content.IE5\6SRWW0T5\MC900192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885" y="1889760"/>
            <a:ext cx="1165389" cy="101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Ludmila Eisová\AppData\Local\Microsoft\Windows\Temporary Internet Files\Content.IE5\UZTM5EZ0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320" y="1051560"/>
            <a:ext cx="1035367" cy="103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Ludmila Eisová\AppData\Local\Microsoft\Windows\Temporary Internet Files\Content.IE5\UZTM5EZ0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360" y="1813560"/>
            <a:ext cx="1035367" cy="103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Ludmila Eisová\AppData\Local\Microsoft\Windows\Temporary Internet Files\Content.IE5\UZTM5EZ0\MC900433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440" y="929640"/>
            <a:ext cx="1035367" cy="103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711536" y="5443589"/>
            <a:ext cx="298351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3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05256" y="2913749"/>
            <a:ext cx="2983510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</a:t>
            </a:r>
            <a:r>
              <a:rPr lang="cs-CZ" sz="60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2 = </a:t>
            </a:r>
            <a:r>
              <a:rPr lang="cs-CZ" sz="66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_</a:t>
            </a:r>
            <a:endParaRPr lang="cs-CZ" sz="6600" b="1" cap="none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6" name="Picture 7" descr="C:\Users\Ludmila Eisová\AppData\Local\Microsoft\Windows\Temporary Internet Files\Content.IE5\U85VJK7C\MC900433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40" y="4130040"/>
            <a:ext cx="1248727" cy="124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Ludmila Eisová\AppData\Local\Microsoft\Windows\Temporary Internet Files\Content.IE5\U85VJK7C\MC900433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080" y="4160520"/>
            <a:ext cx="1248727" cy="124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Ludmila Eisová\AppData\Local\Microsoft\Windows\Temporary Internet Files\Content.IE5\U85VJK7C\MC900433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840" y="4145280"/>
            <a:ext cx="1248727" cy="124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 flipH="1">
            <a:off x="1867146" y="166116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7780266" y="152400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7353546" y="70104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888226" y="405384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939786" y="408432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174226" y="4130040"/>
            <a:ext cx="1179871" cy="128311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7632035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500"/>
                            </p:stCondLst>
                            <p:childTnLst>
                              <p:par>
                                <p:cTn id="10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92316" y="2612883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2" descr="C:\Users\Ludmila Eisová\AppData\Local\Microsoft\Windows\Temporary Internet Files\Content.IE5\U85VJK7C\MC9004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80" y="0"/>
            <a:ext cx="1568132" cy="1208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215640" y="106680"/>
            <a:ext cx="3931920" cy="1130808"/>
          </a:xfrm>
          <a:prstGeom prst="wedgeEllipseCallout">
            <a:avLst>
              <a:gd name="adj1" fmla="val -81439"/>
              <a:gd name="adj2" fmla="val 1138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317403" y="329380"/>
            <a:ext cx="370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002060"/>
                </a:solidFill>
              </a:rPr>
              <a:t>Vypočítejte příklady.</a:t>
            </a:r>
            <a:endParaRPr lang="cs-CZ" sz="3200" u="sng" dirty="0">
              <a:solidFill>
                <a:srgbClr val="002060"/>
              </a:solidFill>
            </a:endParaRPr>
          </a:p>
        </p:txBody>
      </p:sp>
      <p:pic>
        <p:nvPicPr>
          <p:cNvPr id="7" name="Picture 8" descr="C:\Users\Ludmila Eisová\AppData\Local\Microsoft\Windows\Temporary Internet Files\Content.IE5\DKFTMRFD\MC900434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19597" y="1402080"/>
            <a:ext cx="964985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Ludmila Eisová\AppData\Local\Microsoft\Windows\Temporary Internet Files\Content.IE5\U85VJK7C\MC900356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440" y="3122807"/>
            <a:ext cx="861822" cy="132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Ludmila Eisová\AppData\Local\Microsoft\Windows\Temporary Internet Files\Content.IE5\4VJN298M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" y="3366600"/>
            <a:ext cx="1102156" cy="96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udmila Eisová\AppData\Local\Microsoft\Windows\Temporary Internet Files\Content.IE5\6MRND51Y\MC9001922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83672" y="5303520"/>
            <a:ext cx="727280" cy="7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Ludmila Eisová\AppData\Local\Microsoft\Windows\Temporary Internet Files\Content.IE5\6MRND51Y\MC9003379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16481" y="1152738"/>
            <a:ext cx="820064" cy="136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Ludmila Eisová\AppData\Local\Microsoft\Windows\Temporary Internet Files\Content.IE5\6MRND51Y\MC9003379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76401" y="1198458"/>
            <a:ext cx="820064" cy="136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Ludmila Eisová\AppData\Local\Microsoft\Windows\Temporary Internet Files\Content.IE5\6MRND51Y\MC9003379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60121" y="1228938"/>
            <a:ext cx="820064" cy="136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1" descr="C:\Users\Ludmila Eisová\AppData\Local\Microsoft\Windows\Temporary Internet Files\Content.IE5\6MRND51Y\MC9003379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081" y="1228938"/>
            <a:ext cx="820064" cy="136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278716" y="6041883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248236" y="2445243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14236" y="4472163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26316" y="4517883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83756" y="6043434"/>
            <a:ext cx="198644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5" name="Picture 9" descr="C:\Users\Ludmila Eisová\AppData\Local\Microsoft\Windows\Temporary Internet Files\Content.IE5\4VJN298M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458040"/>
            <a:ext cx="1102156" cy="96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Ludmila Eisová\AppData\Local\Microsoft\Windows\Temporary Internet Files\Content.IE5\4VJN298M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240" y="3366600"/>
            <a:ext cx="1102156" cy="96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Ludmila Eisová\AppData\Local\Microsoft\Windows\Temporary Internet Files\Content.IE5\4VJN298M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120" y="3519000"/>
            <a:ext cx="1102156" cy="96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Ludmila Eisová\AppData\Local\Microsoft\Windows\Temporary Internet Files\Content.IE5\6MRND51Y\MC9001922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992" y="5288280"/>
            <a:ext cx="727280" cy="7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Ludmila Eisová\AppData\Local\Microsoft\Windows\Temporary Internet Files\Content.IE5\6MRND51Y\MC9001922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1392" y="5334000"/>
            <a:ext cx="727280" cy="7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Ludmila Eisová\AppData\Local\Microsoft\Windows\Temporary Internet Files\Content.IE5\6MRND51Y\MC9001922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44832" y="5242560"/>
            <a:ext cx="727280" cy="7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C:\Users\Ludmila Eisová\AppData\Local\Microsoft\Windows\Temporary Internet Files\Content.IE5\DKFTMRFD\MC900434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27317" y="1188720"/>
            <a:ext cx="964985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Ludmila Eisová\AppData\Local\Microsoft\Windows\Temporary Internet Files\Content.IE5\DKFTMRFD\MC900434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037" y="990600"/>
            <a:ext cx="964985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C:\Users\Ludmila Eisová\AppData\Local\Microsoft\Windows\Temporary Internet Files\Content.IE5\DKFTMRFD\MC9004345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12277" y="807720"/>
            <a:ext cx="964985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Ludmila Eisová\AppData\Local\Microsoft\Windows\Temporary Internet Files\Content.IE5\U85VJK7C\MC900356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3168527"/>
            <a:ext cx="861822" cy="132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C:\Users\Ludmila Eisová\AppData\Local\Microsoft\Windows\Temporary Internet Files\Content.IE5\U85VJK7C\MC900356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3244727"/>
            <a:ext cx="861822" cy="132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C:\Users\Ludmila Eisová\AppData\Local\Microsoft\Windows\Temporary Internet Files\Content.IE5\U85VJK7C\MC900356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680" y="3214247"/>
            <a:ext cx="861822" cy="132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Ludmila Eisová\AppData\Local\Microsoft\Windows\Temporary Internet Files\Content.IE5\9367ZOQJ\MC9001092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41308">
            <a:off x="5422364" y="5155185"/>
            <a:ext cx="634016" cy="104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Ludmila Eisová\AppData\Local\Microsoft\Windows\Temporary Internet Files\Content.IE5\9367ZOQJ\MC9001092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41308">
            <a:off x="6367244" y="5216147"/>
            <a:ext cx="634016" cy="104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Ludmila Eisová\AppData\Local\Microsoft\Windows\Temporary Internet Files\Content.IE5\9367ZOQJ\MC9001092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41308">
            <a:off x="8236181" y="5216146"/>
            <a:ext cx="634016" cy="104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Ludmila Eisová\AppData\Local\Microsoft\Windows\Temporary Internet Files\Content.IE5\9367ZOQJ\MC9001092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41308">
            <a:off x="7327363" y="5231386"/>
            <a:ext cx="634016" cy="104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2" name="Přímá spojnice 41"/>
          <p:cNvCxnSpPr/>
          <p:nvPr/>
        </p:nvCxnSpPr>
        <p:spPr>
          <a:xfrm flipH="1">
            <a:off x="2407920" y="141732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2103120" y="336804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2987040" y="338328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804161" y="5196840"/>
            <a:ext cx="502919" cy="8229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1935481" y="5318760"/>
            <a:ext cx="518159" cy="7315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1082041" y="5303520"/>
            <a:ext cx="487679" cy="7162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41" idx="1"/>
          </p:cNvCxnSpPr>
          <p:nvPr/>
        </p:nvCxnSpPr>
        <p:spPr>
          <a:xfrm flipH="1">
            <a:off x="7417536" y="5273040"/>
            <a:ext cx="431064" cy="7008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endCxn id="40" idx="1"/>
          </p:cNvCxnSpPr>
          <p:nvPr/>
        </p:nvCxnSpPr>
        <p:spPr>
          <a:xfrm flipH="1">
            <a:off x="8326354" y="5227320"/>
            <a:ext cx="406166" cy="73131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7924800" y="338328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6263640" y="129540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7056120" y="114300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7924800" y="914400"/>
            <a:ext cx="640081" cy="105156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230639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C:\Users\Ludmila Eisová\AppData\Local\Microsoft\Windows\Temporary Internet Files\Content.IE5\6MRND51Y\MP90026274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0" t="20313" r="7123" b="38027"/>
          <a:stretch/>
        </p:blipFill>
        <p:spPr bwMode="auto">
          <a:xfrm rot="20788351" flipH="1">
            <a:off x="3996220" y="1356361"/>
            <a:ext cx="5044440" cy="163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6MRND51Y\MP90026274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0" t="20313" r="7123" b="38027"/>
          <a:stretch/>
        </p:blipFill>
        <p:spPr bwMode="auto">
          <a:xfrm>
            <a:off x="0" y="914400"/>
            <a:ext cx="5044440" cy="163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Ludmila Eisová\AppData\Local\Microsoft\Windows\Temporary Internet Files\Content.IE5\6MRND51Y\MP90026274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0" t="20313" r="7123" b="38027"/>
          <a:stretch/>
        </p:blipFill>
        <p:spPr bwMode="auto">
          <a:xfrm rot="615074">
            <a:off x="128330" y="4724400"/>
            <a:ext cx="5044440" cy="163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udmila Eisová\AppData\Local\Microsoft\Windows\Temporary Internet Files\Content.IE5\6MRND51Y\MP90026274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0" t="20313" r="7123" b="38027"/>
          <a:stretch/>
        </p:blipFill>
        <p:spPr bwMode="auto">
          <a:xfrm rot="760141" flipH="1">
            <a:off x="3982149" y="4480642"/>
            <a:ext cx="5044440" cy="163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>
            <a:off x="3032760" y="3550920"/>
            <a:ext cx="1066800" cy="777240"/>
          </a:xfrm>
          <a:prstGeom prst="cloud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91840" y="350520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13" name="Mrak 12"/>
          <p:cNvSpPr/>
          <p:nvPr/>
        </p:nvSpPr>
        <p:spPr>
          <a:xfrm>
            <a:off x="350520" y="2849880"/>
            <a:ext cx="1066800" cy="777240"/>
          </a:xfrm>
          <a:prstGeom prst="cloud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7147560" y="3276600"/>
            <a:ext cx="1066800" cy="777240"/>
          </a:xfrm>
          <a:prstGeom prst="cloud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5320" y="288036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F0"/>
                </a:solidFill>
              </a:rPr>
              <a:t>1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21880" y="3276600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11680" y="147828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4 - 1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40280" y="533400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4 - 2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19800" y="499872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3</a:t>
            </a:r>
            <a:r>
              <a:rPr lang="cs-CZ" sz="3600" dirty="0" smtClean="0">
                <a:solidFill>
                  <a:srgbClr val="FFFF00"/>
                </a:solidFill>
              </a:rPr>
              <a:t> - 2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58840" y="1950720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4 - 3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61160" y="152400"/>
            <a:ext cx="631596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Vypočítejte a spojte se správným výsledkem.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09001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Počítání příkladů nahlas dle obrázků - výklad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Počítání příkladů dle obrázků - procvičování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Výpočet příkladů a spojování s výsledkem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668866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4649" y="810616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56529868"/>
      </p:ext>
    </p:extLst>
  </p:cSld>
  <p:clrMapOvr>
    <a:masterClrMapping/>
  </p:clrMapOvr>
  <p:transition spd="slow">
    <p:push dir="u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179</TotalTime>
  <Words>177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18</cp:revision>
  <dcterms:created xsi:type="dcterms:W3CDTF">2012-11-19T20:42:24Z</dcterms:created>
  <dcterms:modified xsi:type="dcterms:W3CDTF">2013-01-04T17:08:36Z</dcterms:modified>
</cp:coreProperties>
</file>