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0" r:id="rId4"/>
    <p:sldId id="261" r:id="rId5"/>
    <p:sldId id="262" r:id="rId6"/>
    <p:sldId id="258" r:id="rId7"/>
    <p:sldId id="25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45005" cy="4500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150DEE-B97D-41DA-8D16-22830070437A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511E5B2-9ACE-443C-8CDA-EA38C9167E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150DEE-B97D-41DA-8D16-22830070437A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511E5B2-9ACE-443C-8CDA-EA38C9167E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150DEE-B97D-41DA-8D16-22830070437A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1E5B2-9ACE-443C-8CDA-EA38C9167ED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randomBar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150DEE-B97D-41DA-8D16-22830070437A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1E5B2-9ACE-443C-8CDA-EA38C9167E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150DEE-B97D-41DA-8D16-22830070437A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511E5B2-9ACE-443C-8CDA-EA38C9167ED3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150DEE-B97D-41DA-8D16-22830070437A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1E5B2-9ACE-443C-8CDA-EA38C9167E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150DEE-B97D-41DA-8D16-22830070437A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1E5B2-9ACE-443C-8CDA-EA38C9167E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150DEE-B97D-41DA-8D16-22830070437A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1E5B2-9ACE-443C-8CDA-EA38C9167E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150DEE-B97D-41DA-8D16-22830070437A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1E5B2-9ACE-443C-8CDA-EA38C9167ED3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randomBar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150DEE-B97D-41DA-8D16-22830070437A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1E5B2-9ACE-443C-8CDA-EA38C9167E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150DEE-B97D-41DA-8D16-22830070437A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1E5B2-9ACE-443C-8CDA-EA38C9167E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6150DEE-B97D-41DA-8D16-22830070437A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511E5B2-9ACE-443C-8CDA-EA38C9167ED3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randomBar dir="vert"/>
  </p:transition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10" Type="http://schemas.openxmlformats.org/officeDocument/2006/relationships/image" Target="../media/image12.wmf"/><Relationship Id="rId4" Type="http://schemas.openxmlformats.org/officeDocument/2006/relationships/image" Target="../media/image6.wmf"/><Relationship Id="rId9" Type="http://schemas.openxmlformats.org/officeDocument/2006/relationships/image" Target="../media/image11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wmf"/><Relationship Id="rId3" Type="http://schemas.openxmlformats.org/officeDocument/2006/relationships/image" Target="../media/image14.wmf"/><Relationship Id="rId7" Type="http://schemas.openxmlformats.org/officeDocument/2006/relationships/image" Target="../media/image5.wmf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wmf"/><Relationship Id="rId5" Type="http://schemas.openxmlformats.org/officeDocument/2006/relationships/image" Target="../media/image16.wmf"/><Relationship Id="rId4" Type="http://schemas.openxmlformats.org/officeDocument/2006/relationships/image" Target="../media/image1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524802" y="142680"/>
            <a:ext cx="8344878" cy="3809887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600" kern="1200" cap="all" spc="-6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Název školy: ZŠ Karla Klíče, Hostinné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Autor: Mgr. Ludmila </a:t>
            </a:r>
            <a:r>
              <a:rPr lang="cs-CZ" sz="32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Eisová</a:t>
            </a: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Název: VY_32_INOVACE_11_B_15_sčítání a odčítání v oboru do 4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Téma: první počítání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Číslo projektu: CZ.1.07/1.4.00/21.2131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endParaRPr lang="cs-CZ" sz="32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Obrázek 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2254" y="4938908"/>
            <a:ext cx="6858048" cy="1404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4827188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306100117"/>
              </p:ext>
            </p:extLst>
          </p:nvPr>
        </p:nvGraphicFramePr>
        <p:xfrm>
          <a:off x="1187624" y="1423539"/>
          <a:ext cx="6834212" cy="3435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Ludmila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Eisová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19. listopadu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26.listopadu 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ve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třídě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I.</a:t>
                      </a:r>
                      <a:r>
                        <a:rPr lang="cs-CZ" baseline="0" dirty="0" smtClean="0"/>
                        <a:t>A</a:t>
                      </a:r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Matematika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a její aplikace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Matematika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První</a:t>
                      </a:r>
                      <a:r>
                        <a:rPr lang="cs-CZ" baseline="0" smtClean="0">
                          <a:solidFill>
                            <a:schemeClr val="tx1"/>
                          </a:solidFill>
                        </a:rPr>
                        <a:t> počítání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Sčítání a odčítání v oboru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baseline="0" smtClean="0">
                          <a:solidFill>
                            <a:schemeClr val="tx1"/>
                          </a:solidFill>
                        </a:rPr>
                        <a:t>do 4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Sčítání, odčítání, plus, minus, rovná se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681269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35394" y="157317"/>
            <a:ext cx="484428" cy="707886"/>
          </a:xfrm>
          <a:prstGeom prst="rect">
            <a:avLst/>
          </a:prstGeom>
          <a:solidFill>
            <a:schemeClr val="bg1"/>
          </a:solidFill>
          <a:ln w="38100"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4000" dirty="0" smtClean="0"/>
              <a:t>+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782292" y="162233"/>
            <a:ext cx="372218" cy="769441"/>
          </a:xfrm>
          <a:prstGeom prst="rect">
            <a:avLst/>
          </a:prstGeom>
          <a:solidFill>
            <a:schemeClr val="bg1"/>
          </a:solidFill>
          <a:ln w="38100"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4400" dirty="0" smtClean="0"/>
              <a:t>-</a:t>
            </a:r>
            <a:endParaRPr lang="cs-CZ" sz="4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993922" y="176979"/>
            <a:ext cx="284244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u="sng" dirty="0" smtClean="0">
                <a:solidFill>
                  <a:srgbClr val="C00000"/>
                </a:solidFill>
              </a:rPr>
              <a:t>Počítejte nahlas.</a:t>
            </a:r>
            <a:endParaRPr lang="cs-CZ" sz="2800" u="sng" dirty="0">
              <a:solidFill>
                <a:srgbClr val="C00000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4542503" y="943897"/>
            <a:ext cx="0" cy="5604388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C:\Users\Ludmila Eisová\AppData\Local\Microsoft\Windows\Temporary Internet Files\Content.IE5\A0JQTU53\MC9000840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5148" y="5284573"/>
            <a:ext cx="1332902" cy="93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Ludmila Eisová\AppData\Local\Microsoft\Windows\Temporary Internet Files\Content.IE5\DKFTMRFD\MC90008398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3200" y="3426962"/>
            <a:ext cx="978942" cy="743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Ludmila Eisová\AppData\Local\Microsoft\Windows\Temporary Internet Files\Content.IE5\QKKEMLWV\MC90008397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6246" y="3443034"/>
            <a:ext cx="1229664" cy="8189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Ludmila Eisová\AppData\Local\Microsoft\Windows\Temporary Internet Files\Content.IE5\6SRWW0T5\MC90008397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231" y="1498631"/>
            <a:ext cx="1141175" cy="10582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Ludmila Eisová\AppData\Local\Microsoft\Windows\Temporary Internet Files\Content.IE5\A0JQTU53\MC90019294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294671"/>
            <a:ext cx="1016255" cy="903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Ludmila Eisová\AppData\Local\Microsoft\Windows\Temporary Internet Files\Content.IE5\4VJN298M\MC90032647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7792" y="1467086"/>
            <a:ext cx="896909" cy="8739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Ludmila Eisová\AppData\Local\Microsoft\Windows\Temporary Internet Files\Content.IE5\DU3WXRX5\MC90019294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4736" y="5424530"/>
            <a:ext cx="1170670" cy="1101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Ludmila Eisová\AppData\Local\Microsoft\Windows\Temporary Internet Files\Content.IE5\6MRND51Y\MC90019293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3226" y="1690982"/>
            <a:ext cx="1082180" cy="944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Ludmila Eisová\AppData\Local\Microsoft\Windows\Temporary Internet Files\Content.IE5\9367ZOQJ\MC900192968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347883"/>
            <a:ext cx="1255126" cy="8136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9" descr="C:\Users\Ludmila Eisová\AppData\Local\Microsoft\Windows\Temporary Internet Files\Content.IE5\4VJN298M\MC90032647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1354" y="2017693"/>
            <a:ext cx="896909" cy="8739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9" descr="C:\Users\Ludmila Eisová\AppData\Local\Microsoft\Windows\Temporary Internet Files\Content.IE5\4VJN298M\MC90032647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3470" y="1432673"/>
            <a:ext cx="896909" cy="8739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13" descr="C:\Users\Ludmila Eisová\AppData\Local\Microsoft\Windows\Temporary Internet Files\Content.IE5\9367ZOQJ\MC900192968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0835" y="3854244"/>
            <a:ext cx="1255126" cy="8136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3" descr="C:\Users\Ludmila Eisová\AppData\Local\Microsoft\Windows\Temporary Internet Files\Content.IE5\DKFTMRFD\MC90008398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4528" y="3992316"/>
            <a:ext cx="978942" cy="743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8" descr="C:\Users\Ludmila Eisová\AppData\Local\Microsoft\Windows\Temporary Internet Files\Content.IE5\A0JQTU53\MC90019294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6248" y="5402826"/>
            <a:ext cx="1016255" cy="903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8" descr="C:\Users\Ludmila Eisová\AppData\Local\Microsoft\Windows\Temporary Internet Files\Content.IE5\A0JQTU53\MC90019294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9808" y="5348747"/>
            <a:ext cx="1016255" cy="903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11" descr="C:\Users\Ludmila Eisová\AppData\Local\Microsoft\Windows\Temporary Internet Files\Content.IE5\6MRND51Y\MC90019293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4271" y="2064608"/>
            <a:ext cx="1082180" cy="944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11" descr="C:\Users\Ludmila Eisová\AppData\Local\Microsoft\Windows\Temporary Internet Files\Content.IE5\6MRND51Y\MC90019293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1072" y="1597576"/>
            <a:ext cx="1082180" cy="944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11" descr="C:\Users\Ludmila Eisová\AppData\Local\Microsoft\Windows\Temporary Internet Files\Content.IE5\6MRND51Y\MC90019293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61820" y="1926957"/>
            <a:ext cx="1082180" cy="944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4" descr="C:\Users\Ludmila Eisová\AppData\Local\Microsoft\Windows\Temporary Internet Files\Content.IE5\QKKEMLWV\MC90008397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3548" y="3787164"/>
            <a:ext cx="1229664" cy="8189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4" descr="C:\Users\Ludmila Eisová\AppData\Local\Microsoft\Windows\Temporary Internet Files\Content.IE5\QKKEMLWV\MC90008397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4594" y="3497111"/>
            <a:ext cx="1229664" cy="8189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4" descr="C:\Users\Ludmila Eisová\AppData\Local\Microsoft\Windows\Temporary Internet Files\Content.IE5\QKKEMLWV\MC90008397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14336" y="3752751"/>
            <a:ext cx="1229664" cy="8189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10" descr="C:\Users\Ludmila Eisová\AppData\Local\Microsoft\Windows\Temporary Internet Files\Content.IE5\DU3WXRX5\MC90019294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1032" y="5119729"/>
            <a:ext cx="1170670" cy="1101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10" descr="C:\Users\Ludmila Eisová\AppData\Local\Microsoft\Windows\Temporary Internet Files\Content.IE5\DU3WXRX5\MC90019294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7329" y="5419613"/>
            <a:ext cx="1170670" cy="1101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10" descr="C:\Users\Ludmila Eisová\AppData\Local\Microsoft\Windows\Temporary Internet Files\Content.IE5\DU3WXRX5\MC90019294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3330" y="5218052"/>
            <a:ext cx="1170670" cy="1101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371600" y="1725562"/>
            <a:ext cx="4539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+</a:t>
            </a:r>
            <a:endParaRPr lang="cs-CZ" sz="36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2866103" y="5476569"/>
            <a:ext cx="4539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+</a:t>
            </a:r>
            <a:endParaRPr lang="cs-CZ" sz="36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2325329" y="3844414"/>
            <a:ext cx="4539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+</a:t>
            </a:r>
            <a:endParaRPr lang="cs-CZ" sz="3600" dirty="0"/>
          </a:p>
        </p:txBody>
      </p:sp>
      <p:cxnSp>
        <p:nvCxnSpPr>
          <p:cNvPr id="37" name="Přímá spojnice 36"/>
          <p:cNvCxnSpPr/>
          <p:nvPr/>
        </p:nvCxnSpPr>
        <p:spPr>
          <a:xfrm flipH="1">
            <a:off x="7934636" y="1828800"/>
            <a:ext cx="943894" cy="1061884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 flipH="1">
            <a:off x="5840365" y="4999703"/>
            <a:ext cx="943894" cy="1061884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 flipH="1">
            <a:off x="6921913" y="5476568"/>
            <a:ext cx="943894" cy="1061884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 flipH="1">
            <a:off x="8003461" y="5230761"/>
            <a:ext cx="943894" cy="1061884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 flipH="1">
            <a:off x="7964132" y="3554361"/>
            <a:ext cx="943894" cy="1061884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 flipH="1">
            <a:off x="6877668" y="3397045"/>
            <a:ext cx="943894" cy="1061884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4246126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6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6000"/>
                            </p:stCondLst>
                            <p:childTnLst>
                              <p:par>
                                <p:cTn id="39" presetID="26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5" presetID="26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71" presetID="26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0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2" presetID="26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8" fill="hold">
                            <p:stCondLst>
                              <p:cond delay="6000"/>
                            </p:stCondLst>
                            <p:childTnLst>
                              <p:par>
                                <p:cTn id="139" presetID="26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55" presetID="26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8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0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2" presetID="26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8" fill="hold">
                            <p:stCondLst>
                              <p:cond delay="6000"/>
                            </p:stCondLst>
                            <p:childTnLst>
                              <p:par>
                                <p:cTn id="239" presetID="26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5" fill="hold">
                      <p:stCondLst>
                        <p:cond delay="indefinite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7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7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8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8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9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0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1" fill="hold">
                            <p:stCondLst>
                              <p:cond delay="2000"/>
                            </p:stCondLst>
                            <p:childTnLst>
                              <p:par>
                                <p:cTn id="322" presetID="26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8" fill="hold">
                      <p:stCondLst>
                        <p:cond delay="indefinite"/>
                      </p:stCondLst>
                      <p:childTnLst>
                        <p:par>
                          <p:cTn id="339" fill="hold">
                            <p:stCondLst>
                              <p:cond delay="0"/>
                            </p:stCondLst>
                            <p:childTnLst>
                              <p:par>
                                <p:cTn id="34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4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5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56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6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72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8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8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88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9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0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4" fill="hold">
                            <p:stCondLst>
                              <p:cond delay="2000"/>
                            </p:stCondLst>
                            <p:childTnLst>
                              <p:par>
                                <p:cTn id="405" presetID="26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21" presetID="26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7" fill="hold">
                      <p:stCondLst>
                        <p:cond delay="indefinite"/>
                      </p:stCondLst>
                      <p:childTnLst>
                        <p:par>
                          <p:cTn id="438" fill="hold">
                            <p:stCondLst>
                              <p:cond delay="0"/>
                            </p:stCondLst>
                            <p:childTnLst>
                              <p:par>
                                <p:cTn id="43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5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6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6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7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7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8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8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9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9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0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3" fill="hold">
                            <p:stCondLst>
                              <p:cond delay="2000"/>
                            </p:stCondLst>
                            <p:childTnLst>
                              <p:par>
                                <p:cTn id="504" presetID="26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1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1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1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1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1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20" presetID="26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2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2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3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3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3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36" presetID="26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4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4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4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5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34" grpId="0"/>
      <p:bldP spid="3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9" descr="C:\Users\Ludmila Eisová\AppData\Local\Microsoft\Windows\Temporary Internet Files\Content.IE5\4VJN298M\MP900414064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886" r="9070"/>
          <a:stretch/>
        </p:blipFill>
        <p:spPr bwMode="auto">
          <a:xfrm>
            <a:off x="3276601" y="4796961"/>
            <a:ext cx="1737360" cy="1706531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9" descr="C:\Users\Ludmila Eisová\AppData\Local\Microsoft\Windows\Temporary Internet Files\Content.IE5\4VJN298M\MP900414064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886" r="9070"/>
          <a:stretch/>
        </p:blipFill>
        <p:spPr bwMode="auto">
          <a:xfrm>
            <a:off x="4541521" y="3394881"/>
            <a:ext cx="1737360" cy="1706531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9" descr="C:\Users\Ludmila Eisová\AppData\Local\Microsoft\Windows\Temporary Internet Files\Content.IE5\4VJN298M\MP900414064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886" r="9070"/>
          <a:stretch/>
        </p:blipFill>
        <p:spPr bwMode="auto">
          <a:xfrm>
            <a:off x="3063241" y="2053761"/>
            <a:ext cx="1737360" cy="1706531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Ludmila Eisová\AppData\Local\Microsoft\Windows\Temporary Internet Files\Content.IE5\4VJN298M\MP900414064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886" r="9070"/>
          <a:stretch/>
        </p:blipFill>
        <p:spPr bwMode="auto">
          <a:xfrm>
            <a:off x="4480561" y="666921"/>
            <a:ext cx="1737360" cy="1706531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Ludmila Eisová\AppData\Local\Microsoft\Windows\Temporary Internet Files\Content.IE5\MRI1GFC1\MC90019290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280" y="2730038"/>
            <a:ext cx="2627322" cy="19484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Ludmila Eisová\AppData\Local\Microsoft\Windows\Temporary Internet Files\Content.IE5\U85VJK7C\MC900438041[1].pn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485" b="16935"/>
          <a:stretch/>
        </p:blipFill>
        <p:spPr bwMode="auto">
          <a:xfrm>
            <a:off x="198120" y="958844"/>
            <a:ext cx="2390713" cy="17351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Ludmila Eisová\AppData\Local\Microsoft\Windows\Temporary Internet Files\Content.IE5\DKFTMRFD\MC90019296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9360" y="694408"/>
            <a:ext cx="2582092" cy="17806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Ludmila Eisová\AppData\Local\Microsoft\Windows\Temporary Internet Files\Content.IE5\QKKEMLWV\MC90019295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040" y="4912771"/>
            <a:ext cx="2359999" cy="1686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Ludmila Eisová\AppData\Local\Microsoft\Windows\Temporary Internet Files\Content.IE5\08SUHLCI\MC90008398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8920" y="2694927"/>
            <a:ext cx="2372173" cy="1801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Ludmila Eisová\AppData\Local\Microsoft\Windows\Temporary Internet Files\Content.IE5\6SRWW0T5\MC90008405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4750711"/>
            <a:ext cx="2823474" cy="19853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Obdélník 19"/>
          <p:cNvSpPr/>
          <p:nvPr/>
        </p:nvSpPr>
        <p:spPr>
          <a:xfrm>
            <a:off x="3623067" y="2345174"/>
            <a:ext cx="569387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dirty="0" smtClean="0">
                <a:solidFill>
                  <a:srgbClr val="FF0000"/>
                </a:solidFill>
              </a:rPr>
              <a:t>3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3866907" y="5134094"/>
            <a:ext cx="569387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dirty="0">
                <a:solidFill>
                  <a:srgbClr val="FF0000"/>
                </a:solidFill>
              </a:rPr>
              <a:t>1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5147067" y="3610094"/>
            <a:ext cx="569387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dirty="0" smtClean="0">
                <a:solidFill>
                  <a:srgbClr val="FF0000"/>
                </a:solidFill>
              </a:rPr>
              <a:t>2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14400" y="5257800"/>
            <a:ext cx="118494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4-</a:t>
            </a:r>
            <a:r>
              <a:rPr lang="cs-CZ" sz="5400" dirty="0"/>
              <a:t>2</a:t>
            </a:r>
          </a:p>
        </p:txBody>
      </p:sp>
      <p:sp>
        <p:nvSpPr>
          <p:cNvPr id="29" name="TextovéPole 28"/>
          <p:cNvSpPr txBox="1"/>
          <p:nvPr/>
        </p:nvSpPr>
        <p:spPr>
          <a:xfrm>
            <a:off x="1036320" y="3352800"/>
            <a:ext cx="118494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4-1</a:t>
            </a:r>
            <a:endParaRPr lang="cs-CZ" sz="54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903720" y="1295400"/>
            <a:ext cx="135806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/>
              <a:t>3</a:t>
            </a:r>
            <a:r>
              <a:rPr lang="cs-CZ" sz="5400" dirty="0" smtClean="0"/>
              <a:t>+1</a:t>
            </a:r>
            <a:endParaRPr lang="cs-CZ" sz="54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7132320" y="3337560"/>
            <a:ext cx="135806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1+3</a:t>
            </a:r>
            <a:endParaRPr lang="cs-CZ" sz="54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6918960" y="5318760"/>
            <a:ext cx="118494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4-3</a:t>
            </a:r>
            <a:endParaRPr lang="cs-CZ" sz="54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701040" y="1584960"/>
            <a:ext cx="135806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schemeClr val="bg1"/>
                </a:solidFill>
              </a:rPr>
              <a:t>2+2</a:t>
            </a:r>
            <a:endParaRPr lang="cs-CZ" sz="5400" dirty="0">
              <a:solidFill>
                <a:schemeClr val="bg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5025147" y="912614"/>
            <a:ext cx="569387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dirty="0" smtClean="0">
                <a:solidFill>
                  <a:srgbClr val="FF0000"/>
                </a:solidFill>
              </a:rPr>
              <a:t>4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796412" y="132734"/>
            <a:ext cx="633275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u="sng" dirty="0" smtClean="0">
                <a:solidFill>
                  <a:srgbClr val="C00000"/>
                </a:solidFill>
              </a:rPr>
              <a:t>Spojte příklady se správnými výsledky.</a:t>
            </a:r>
            <a:endParaRPr lang="cs-CZ" sz="2800" u="sng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027881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6302 -0.28171 C 0.06614 -0.26898 0.0717 -0.26412 0.07916 -0.25393 C 0.08472 -0.2463 0.08819 -0.24005 0.09548 -0.23657 C 0.10173 -0.22778 0.10573 -0.2169 0.11475 -0.21296 C 0.12517 -0.20255 0.1375 -0.2 0.15 -0.19792 C 0.16406 -0.1956 0.17621 -0.19097 0.19045 -0.18935 C 0.20434 -0.18588 0.21736 -0.18217 0.2309 -0.17639 C 0.23298 -0.1743 0.23559 -0.17268 0.23732 -0.16991 C 0.24653 -0.15579 0.23732 -0.16134 0.24705 -0.15717 C 0.25035 -0.14282 0.24774 -0.15347 0.2566 -0.12917 C 0.25781 -0.12639 0.25989 -0.1206 0.25989 -0.1206 C 0.2618 -0.1044 0.26614 -0.08958 0.26805 -0.07315 C 0.26666 -0.05393 0.2691 -0.02384 0.25989 -0.0044 C 0.24444 0.02708 0.22517 0.05324 0.20486 0.0794 C 0.19392 0.09375 0.19184 0.11875 0.18732 0.1375 C 0.18941 0.15903 0.18767 0.17894 0.20191 0.1912 C 0.20885 0.20579 0.22083 0.21134 0.23246 0.21713 C 0.25052 0.22616 0.26962 0.2294 0.28889 0.23218 C 0.34305 0.20347 0.39844 0.17801 0.45173 0.14607 C 0.45764 0.14259 0.46076 0.13357 0.46475 0.12685 C 0.48212 0.09792 0.49201 0.07685 0.50833 0.04514 C 0.5158 0.03033 0.51944 -0.00648 0.51944 -0.00648 C 0.51788 -0.02454 0.51823 -0.04282 0.51458 -0.06042 C 0.51163 -0.07523 0.49635 -0.09444 0.48732 -0.10324 C 0.48177 -0.10856 0.47604 -0.11227 0.46944 -0.11412 C 0.46198 -0.1162 0.44687 -0.11829 0.44687 -0.11829 C 0.43941 -0.11759 0.43177 -0.11852 0.4243 -0.1162 C 0.38871 -0.10532 0.36684 -0.06829 0.34045 -0.03889 C 0.32587 -0.00023 0.32448 0.01019 0.31962 0.05162 C 0.3118 0.18727 0.28229 0.36945 0.17587 0.42778 C 0.16076 0.43611 0.14062 0.44815 0.1243 0.4537 C 0.0835 0.46783 0.04219 0.46551 2.77778E-6 0.46667 C -0.02726 0.46227 -0.05504 0.46134 -0.08212 0.4537 C -0.08663 0.45255 -0.08889 0.44537 -0.09167 0.44074 C -0.104 0.4206 -0.11806 0.4 -0.129 0.37847 C -0.14219 0.325 -0.14879 0.26852 -0.16268 0.21505 C -0.16736 0.15093 -0.1533 0.11412 -0.13056 0.06227 C -0.12309 0.04537 -0.11702 0.02847 -0.10452 0.01713 C -0.09965 0.00301 -0.08854 -0.00092 -0.079 -0.0088 C -0.06354 -0.0213 -0.04775 -0.03634 -0.03386 -0.05162 C -0.00868 -0.07847 0.00798 -0.12199 0.03715 -0.14213 C 0.03819 -0.14398 0.04184 -0.15301 0.04531 -0.15069 C 0.04705 -0.14977 0.04635 -0.1463 0.04705 -0.14421 C 0.04635 -0.13565 0.04653 -0.12685 0.04531 -0.11829 C 0.0434 -0.1037 0.03437 -0.09236 0.03229 -0.07755 C 0.03073 -0.06574 0.02812 -0.05393 0.02448 -0.04305 L 0.0276 -0.05602 L 2.77778E-6 2.59259E-6 " pathEditMode="relative" ptsTypes="fffffffffffffffffffffffffffffffffffffffffffffAAA">
                                      <p:cBhvr>
                                        <p:cTn id="6" dur="5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79357 -0.28588 C 0.78663 -0.28658 0.77691 -0.28079 0.77257 -0.2882 C 0.76145 -0.30672 0.77639 -0.32338 0.78541 -0.33102 C 0.80868 -0.32662 0.78975 -0.32639 0.78385 -0.32894 C 0.77135 -0.32824 0.75677 -0.33449 0.7467 -0.32477 C 0.74097 -0.31922 0.73871 -0.31181 0.73385 -0.30533 C 0.721 -0.2882 0.70972 -0.26898 0.6967 -0.25162 C 0.69236 -0.23982 0.68941 -0.22732 0.68541 -0.21505 C 0.68107 -0.1794 0.6842 -0.14283 0.67899 -0.10741 C 0.67673 -0.09144 0.66927 -0.08264 0.65972 -0.07315 C 0.63177 -0.0456 0.61684 -0.02871 0.58385 -0.02153 C 0.56562 -0.02361 0.54722 -0.025 0.52899 -0.02801 C 0.5217 -0.02917 0.51423 -0.03866 0.50798 -0.04306 C 0.49531 -0.05209 0.47968 -0.06204 0.46927 -0.07523 C 0.45538 -0.0926 0.44583 -0.11528 0.43229 -0.13334 C 0.42257 -0.13148 0.40955 -0.13172 0.4 -0.12477 C 0.39062 -0.11783 0.396 -0.11945 0.38871 -0.10973 C 0.37482 -0.09121 0.37343 -0.07778 0.36614 -0.05371 C 0.36389 -0.0463 0.36007 -0.03959 0.35798 -0.03218 C 0.35017 -0.0051 0.34618 0.02523 0.34357 0.05393 C 0.34461 0.07315 0.34566 0.10231 0.36284 0.10972 C 0.3684 0.11551 0.37395 0.12037 0.37899 0.12685 C 0.37847 0.13125 0.37882 0.13588 0.37743 0.13981 C 0.375 0.14722 0.37205 0.14583 0.3677 0.14838 C 0.35955 0.15301 0.35416 0.15509 0.34514 0.15694 C 0.33177 0.15463 0.31805 0.15463 0.30486 0.15069 C 0.30173 0.14977 0.29496 0.13889 0.29184 0.13565 C 0.26059 0.10231 0.24548 0.07916 0.24027 0.02361 C 0.23836 0.00301 0.23698 -0.01783 0.23541 -0.03866 C 0.23663 -0.13889 0.21232 -0.19676 0.27743 -0.23218 C 0.31232 -0.25116 0.3052 -0.24815 0.32899 -0.25579 C 0.36649 -0.25278 0.38385 -0.26135 0.40486 -0.2257 C 0.4059 -0.2213 0.40711 -0.21713 0.40798 -0.21273 C 0.41024 -0.2007 0.41441 -0.17639 0.41441 -0.17639 C 0.41371 -0.15764 0.41753 -0.13704 0.41128 -0.12037 C 0.39739 -0.08357 0.36996 -0.0544 0.35 -0.02361 C 0.3408 -0.00949 0.33055 0.00648 0.3177 0.01504 C 0.29236 0.03194 0.26423 0.04467 0.23715 0.05602 C 0.21302 0.06597 0.18784 0.07176 0.16441 0.08402 C 0.1552 0.08889 0.14618 0.09398 0.13715 0.09907 C 0.13333 0.10115 0.12569 0.10532 0.12569 0.10532 C 0.11145 0.12453 0.11614 0.11574 0.10972 0.12916 C 0.10225 0.17523 0.10173 0.25856 0.13871 0.29004 C 0.14982 0.29977 0.16111 0.31088 0.17413 0.31412 C 0.18593 0.3169 0.20972 0.32268 0.20972 0.32268 C 0.23923 0.32152 0.26302 0.325 0.29027 0.31412 C 0.35711 0.2875 0.38159 0.18125 0.3967 0.10115 C 0.39566 0.08402 0.39878 0.06527 0.39357 0.04953 C 0.38906 0.03565 0.37743 0.02824 0.36927 0.01736 C 0.34218 -0.01875 0.29062 -0.01412 0.25486 -0.01713 C 0.23871 -0.01852 0.22257 -0.02037 0.20642 -0.02153 C 0.18975 -0.02269 0.17309 -0.02292 0.15642 -0.02361 C 0.10434 -0.03033 0.05225 -0.02732 1.94444E-6 -0.0257 C -0.00226 -0.01644 1.94444E-6 -0.00973 1.94444E-6 -7.40741E-7 " pathEditMode="relative" ptsTypes="fffffffffffffffffffffffffffffffffffffffffffffffffffffA">
                                      <p:cBhvr>
                                        <p:cTn id="8" dur="5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9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83872 -0.29028 C 0.83125 -0.28403 0.82362 -0.28588 0.81615 -0.27963 C 0.81355 -0.26852 0.80955 -0.25185 0.80157 -0.24514 C 0.76337 -0.21273 0.70487 -0.22523 0.66771 -0.22361 C 0.65643 -0.21852 0.64671 -0.21134 0.63542 -0.20648 C 0.62188 -0.19375 0.61702 -0.18819 0.60487 -0.17199 C 0.5856 -0.17361 0.58091 -0.17361 0.56615 -0.17847 C 0.55487 -0.17778 0.54341 -0.1787 0.5323 -0.17639 C 0.52622 -0.17523 0.51667 -0.1581 0.51268 -0.15046 C 0.51007 -0.12731 0.51077 -0.11157 0.49341 -0.10532 C 0.47761 -0.1125 0.48803 -0.1044 0.48073 -0.11829 C 0.47917 -0.12083 0.47726 -0.12245 0.47587 -0.12477 C 0.47448 -0.12685 0.47188 -0.13379 0.47257 -0.13125 C 0.48108 -0.10231 0.50191 -0.08912 0.5224 -0.07754 C 0.55903 -0.05717 0.59948 -0.04861 0.63716 -0.03241 C 0.67674 -0.03403 0.69167 -0.01852 0.7033 -0.06018 C 0.70521 -0.06713 0.70643 -0.07454 0.70799 -0.08171 C 0.71632 -0.19514 0.73941 -0.32731 0.69514 -0.42801 C 0.68473 -0.45185 0.66667 -0.46389 0.6533 -0.48379 C 0.63334 -0.51319 0.61997 -0.53171 0.59028 -0.53981 C 0.57744 -0.53773 0.56407 -0.53773 0.55157 -0.53333 C 0.54757 -0.53194 0.54514 -0.52639 0.54202 -0.52268 C 0.529 -0.50671 0.52691 -0.4919 0.51945 -0.47106 C 0.51806 -0.4375 0.51997 -0.43565 0.51459 -0.41088 C 0.5132 -0.4044 0.51094 -0.39815 0.50973 -0.39143 C 0.50834 -0.38356 0.50643 -0.36782 0.50643 -0.36782 C 0.50955 -0.3118 0.50782 -0.25416 0.50782 -0.19791 C 0.47223 -0.1993 0.44688 -0.1993 0.41459 -0.21088 C 0.40903 -0.21805 0.40209 -0.22083 0.39671 -0.22801 C 0.39115 -0.23518 0.39011 -0.24143 0.38386 -0.24745 C 0.36928 -0.26157 0.3507 -0.26805 0.33386 -0.27523 C 0.31407 -0.27384 0.30886 -0.27639 0.29358 -0.26875 C 0.26129 -0.25254 0.2257 -0.20139 0.20643 -0.16342 C 0.20591 -0.11967 0.20643 -0.07592 0.20487 -0.03241 C 0.20469 -0.02847 0.20244 -0.02523 0.20157 -0.02153 C 0.19792 -0.00509 0.19254 0.01991 0.179 0.0257 C 0.17639 0.025 0.1731 0.02593 0.17101 0.02361 C 0.16754 0.01968 0.16632 0.0125 0.16615 0.00648 C 0.16563 -0.01574 0.16615 -0.03796 0.16615 -0.06018 C 0.13664 -0.0625 0.11042 -0.06412 0.08073 -0.0625 C 0.07275 -0.05717 0.06632 -0.04907 0.05799 -0.04514 C 0.05452 -0.04051 0.04931 -0.03796 0.04671 -0.03241 C 0.04514 -0.0294 0.04653 -0.02477 0.04514 -0.02153 C 0.04098 -0.0125 0.02865 -0.00648 0.02101 -0.0044 C 0.00886 0.00209 0.0158 3.46945E-18 -2.22222E-6 3.46945E-18 " pathEditMode="relative" ptsTypes="ffffffffffffffffffffffffffffffffffffffffffffA">
                                      <p:cBhvr>
                                        <p:cTn id="10" dur="5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1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82587 0.64513 C -0.81788 0.63796 -0.82222 0.64305 -0.81458 0.628 C -0.81354 0.62592 -0.81233 0.62337 -0.81129 0.62129 C -0.81024 0.61921 -0.80799 0.61504 -0.80799 0.61504 C -0.80382 0.59745 -0.79809 0.59097 -0.78872 0.57823 C -0.78733 0.57638 -0.78698 0.57337 -0.78542 0.57198 C -0.76997 0.55416 -0.75069 0.53611 -0.73056 0.53101 C -0.72309 0.53194 -0.71528 0.53101 -0.70799 0.5331 C -0.70573 0.53402 -0.70521 0.53819 -0.7033 0.53981 C -0.70191 0.54097 -0.7 0.5412 -0.69844 0.54189 C -0.69549 0.54907 -0.69132 0.55578 -0.68872 0.56319 C -0.68472 0.57523 -0.6849 0.58819 -0.67899 0.59999 C -0.67569 0.62245 -0.66649 0.63333 -0.65486 0.64722 C -0.64167 0.66296 -0.62865 0.68935 -0.60972 0.69444 C -0.60174 0.69652 -0.5934 0.69652 -0.58542 0.69861 C -0.57743 0.69745 -0.56892 0.69837 -0.56129 0.69444 C -0.55243 0.69027 -0.55122 0.67337 -0.5467 0.66226 C -0.52917 0.61944 -0.52483 0.60925 -0.51615 0.56319 C -0.51233 0.50671 -0.51285 0.47198 -0.51285 0.40439 C -0.51389 0.31782 -0.51719 0.24814 -0.51458 0.16342 C -0.51441 0.15902 -0.51372 0.15462 -0.51285 0.15046 C -0.50521 0.11458 -0.4934 0.0743 -0.47587 0.04513 C -0.46528 0.02754 -0.45243 0.01481 -0.44028 -5.55556E-6 C -0.43715 -0.00371 -0.43576 -0.00996 -0.43229 -0.01297 C -0.42344 -0.02061 -0.39879 -0.03496 -0.38715 -0.03866 C -0.37431 -0.04723 -0.36458 -0.04468 -0.35 -0.04306 C -0.34444 -0.03565 -0.34219 -0.03172 -0.34028 -0.02153 C -0.34254 0.08935 -0.33715 0.0199 -0.3467 0.07962 C -0.34757 0.08448 -0.3474 0.08981 -0.34844 0.09467 C -0.35017 0.10347 -0.35486 0.12036 -0.35486 0.12036 C -0.35538 0.12476 -0.35556 0.12916 -0.35642 0.13333 C -0.35712 0.13634 -0.35903 0.13888 -0.35972 0.14189 C -0.36389 0.16273 -0.36788 0.18518 -0.37101 0.20624 C -0.375 0.23333 -0.37726 0.26087 -0.38056 0.28819 C -0.37969 0.3449 -0.38854 0.39374 -0.35799 0.43448 C -0.35347 0.44698 -0.34531 0.45208 -0.33715 0.45995 C -0.33524 0.46203 -0.3342 0.46481 -0.33229 0.46666 C -0.32344 0.47499 -0.31181 0.47754 -0.30156 0.48171 C -0.27396 0.49282 -0.29149 0.48819 -0.27257 0.49212 C -0.26181 0.49166 -0.25087 0.49212 -0.24028 0.49004 C -0.22205 0.48703 -0.20417 0.4618 -0.19358 0.44305 C -0.19167 0.43541 -0.19132 0.42685 -0.18872 0.41944 C -0.17743 0.38726 -0.18108 0.41782 -0.17257 0.37407 C -0.17153 0.36828 -0.16927 0.35694 -0.16927 0.35694 C -0.16875 0.35115 -0.16927 0.34513 -0.16771 0.33981 C -0.16701 0.33773 -0.16615 0.34398 -0.16615 0.34629 C -0.16615 0.36134 -0.1658 0.37661 -0.16771 0.39143 C -0.16858 0.39768 -0.17813 0.40046 -0.18056 0.40208 C -0.19271 0.41018 -0.19792 0.41504 -0.21129 0.41712 C -0.22049 0.41643 -0.22969 0.41712 -0.23872 0.41504 C -0.24115 0.41435 -0.25365 0.40185 -0.25486 0.39999 C -0.27066 0.37384 -0.28004 0.35185 -0.28715 0.32036 C -0.28958 0.28796 -0.29184 0.26481 -0.28715 0.22777 C -0.28524 0.21273 -0.27847 0.1993 -0.27413 0.18495 C -0.26094 0.14143 -0.24514 0.1037 -0.21927 0.07106 C -0.2059 0.05416 -0.19045 0.03356 -0.17257 0.02569 C -0.16892 0.02407 -0.1651 0.02268 -0.16129 0.02152 C -0.15538 0.0199 -0.14358 0.01712 -0.14358 0.01712 C -0.11719 0.01967 -0.11615 0.01273 -0.11615 0.04305 C -0.10764 0.04004 -0.09774 0.03935 -0.09028 0.03217 C -0.07795 0.02036 -0.05781 0.00069 -0.04184 -5.55556E-6 C -0.02795 -0.0007 -0.01389 -5.55556E-6 -3.05556E-6 -5.55556E-6 " pathEditMode="relative" ptsTypes="fffffffffffffffffffffffffffffffffffffffffffffffffffffffffffffA">
                                      <p:cBhvr>
                                        <p:cTn id="12" dur="5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3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55001 0.46018 C -0.54966 0.45231 -0.55018 0.4442 -0.54844 0.43657 C -0.54549 0.42337 -0.5349 0.41457 -0.52605 0.41064 C -0.52362 0.4111 -0.51146 0.41272 -0.50816 0.41504 C -0.50452 0.41735 -0.49844 0.4236 -0.49844 0.4236 C -0.44115 0.42059 -0.4691 0.4236 -0.43872 0.41272 C -0.43438 0.41342 -0.42987 0.41295 -0.42587 0.41504 C -0.42257 0.41666 -0.42066 0.42129 -0.41771 0.4236 C -0.41424 0.42638 -0.41007 0.42754 -0.40643 0.43008 C -0.39948 0.42707 -0.39219 0.42522 -0.38542 0.42129 C -0.37657 0.41596 -0.37327 0.40323 -0.36615 0.39559 C -0.36251 0.39143 -0.35452 0.3912 -0.35001 0.3912 C -0.35469 0.37337 -0.35139 0.38263 -0.3599 0.3655 C -0.36077 0.36342 -0.36285 0.35902 -0.36285 0.35902 C -0.36233 0.34536 -0.36441 0.33124 -0.36146 0.31828 C -0.35608 0.29745 -0.32813 0.28819 -0.31459 0.28379 C -0.29514 0.28495 -0.28577 0.27707 -0.27414 0.29235 C -0.26737 0.30138 -0.26251 0.31157 -0.25799 0.32245 C -0.25573 0.328 -0.25157 0.33957 -0.25157 0.33957 C -0.24688 0.3662 -0.25816 0.40601 -0.23872 0.4236 C -0.23178 0.42291 -0.22431 0.4243 -0.21771 0.42129 C -0.20191 0.41388 -0.18438 0.39166 -0.17257 0.37615 C -0.16893 0.37106 -0.16563 0.36504 -0.16285 0.35902 C -0.16042 0.35346 -0.15643 0.34189 -0.15643 0.34189 C -0.15712 0.32314 -0.15608 0.30439 -0.15799 0.28587 C -0.15834 0.28286 -0.16129 0.2817 -0.16285 0.27939 C -0.17396 0.26249 -0.16823 0.26666 -0.18403 0.25578 C -0.20348 0.24212 -0.20643 0.23842 -0.22431 0.2236 C -0.22882 0.21967 -0.23247 0.21365 -0.23733 0.21064 C -0.24011 0.20879 -0.24358 0.20971 -0.24671 0.20856 C -0.26042 0.20393 -0.2731 0.19814 -0.28716 0.19559 C -0.30487 0.19768 -0.32327 0.19582 -0.34028 0.20207 C -0.35296 0.2067 -0.36285 0.2192 -0.37414 0.22777 C -0.38282 0.23425 -0.39202 0.23934 -0.40001 0.24721 C -0.41198 0.25902 -0.42639 0.27453 -0.44028 0.28379 C -0.45816 0.29559 -0.47709 0.30532 -0.49514 0.31596 C -0.5099 0.32453 -0.52414 0.33471 -0.53889 0.34397 C -0.54966 0.35092 -0.55938 0.3611 -0.57101 0.3655 C -0.5948 0.37476 -0.61754 0.38286 -0.64202 0.38911 C -0.66667 0.38842 -0.6915 0.38934 -0.71615 0.38703 C -0.74514 0.38425 -0.77709 0.32059 -0.78716 0.28795 C -0.79115 0.22314 -0.79792 0.18448 -0.78872 0.11596 C -0.77483 0.01203 -0.72969 -0.09955 -0.66615 -0.16343 C -0.65643 -0.17316 -0.61997 -0.21135 -0.60643 -0.21945 C -0.56841 -0.24214 -0.52657 -0.24862 -0.48542 -0.25163 C -0.41667 -0.25024 -0.34775 -0.25302 -0.279 -0.24746 C -0.27518 -0.24723 -0.27448 -0.2389 -0.27275 -0.2345 C -0.26459 -0.21598 -0.26042 -0.19399 -0.25157 -0.1764 C -0.24705 -0.14862 -0.2448 -0.12038 -0.24028 -0.0926 C -0.23976 -0.07755 -0.23976 -0.06251 -0.23872 -0.04746 C -0.23855 -0.04376 -0.23612 -0.02871 -0.23386 -0.02593 C -0.23282 -0.02431 -0.23056 -0.02455 -0.22917 -0.02385 C -0.22917 -0.02385 -0.20678 -0.02524 -0.20157 -0.02802 C -0.19862 -0.02964 -0.19636 -0.03288 -0.19376 -0.0345 C -0.18073 -0.04214 -0.16546 -0.04723 -0.15157 -0.05163 C -0.14948 -0.05302 -0.1474 -0.0551 -0.14514 -0.05603 C -0.13994 -0.05811 -0.129 -0.06043 -0.129 -0.06043 C -0.08803 -0.05117 -0.10973 -0.06482 -0.10973 0.03217 C -0.08646 0.02221 -0.06806 -0.00117 -0.04358 -0.00649 C -0.03612 -0.0058 -0.02848 -0.00626 -0.02101 -0.00441 C -0.01424 -0.00279 -0.01737 0.00092 -0.01459 0.00624 C -0.01337 0.00879 -0.00973 0.01272 -0.00973 0.01272 L -5.83333E-6 -5.92593E-6 " pathEditMode="relative" ptsTypes="fffffffffffffffffffffffffffffffffffffffffffffffffffffffffffffAA">
                                      <p:cBhvr>
                                        <p:cTn id="14" dur="5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5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84358 -0.64977 C -0.83768 -0.65046 -0.8316 -0.65 -0.82587 -0.65185 C -0.82396 -0.65209 -0.82275 -0.65486 -0.82101 -0.65602 C -0.81285 -0.66111 -0.80191 -0.66667 -0.79358 -0.67107 C -0.78507 -0.67593 -0.775 -0.67871 -0.76615 -0.68171 C -0.68698 -0.67871 -0.7323 -0.69329 -0.7033 -0.67107 C -0.69271 -0.6632 -0.68837 -0.66296 -0.68073 -0.65394 C -0.67674 -0.64908 -0.66945 -0.63866 -0.66945 -0.63866 C -0.66806 -0.62986 -0.66667 -0.62153 -0.66459 -0.61296 C -0.66407 -0.60718 -0.6632 -0.60162 -0.66285 -0.59584 C -0.66111 -0.5669 -0.66164 -0.54537 -0.65486 -0.51852 C -0.65382 -0.51389 -0.65469 -0.50741 -0.65157 -0.50533 C -0.64948 -0.50394 -0.64723 -0.50255 -0.64514 -0.50116 C -0.62674 -0.50556 -0.63143 -0.49931 -0.62587 -0.50764 C -0.62084 -0.52084 -0.61372 -0.52546 -0.6033 -0.5294 C -0.59219 -0.53912 -0.59723 -0.53634 -0.58872 -0.53982 C -0.57691 -0.56412 -0.55868 -0.58102 -0.54028 -0.59584 C -0.52657 -0.60695 -0.53559 -0.60255 -0.52587 -0.60671 C -0.51424 -0.61667 -0.51997 -0.61389 -0.50973 -0.61713 C -0.44827 -0.6581 -0.37882 -0.66435 -0.31129 -0.67107 C -0.2823 -0.67037 -0.2533 -0.67084 -0.22431 -0.66875 C -0.2224 -0.66852 -0.22118 -0.66574 -0.21945 -0.66459 C -0.21789 -0.66366 -0.21615 -0.6632 -0.21459 -0.6625 C -0.21146 -0.65671 -0.20973 -0.65255 -0.20973 -0.64514 C -0.20868 -0.64977 -0.20834 -0.65463 -0.20643 -0.6581 C -0.20209 -0.66621 -0.18299 -0.69074 -0.17431 -0.69468 C -0.16337 -0.71621 -0.18351 -0.67801 -0.14844 -0.725 C -0.13559 -0.7419 -0.11997 -0.75162 -0.10486 -0.76551 C -0.10105 -0.76921 -0.09879 -0.77477 -0.09514 -0.77847 C -0.09063 -0.78334 -0.08542 -0.78681 -0.08073 -0.79167 C -0.06511 -0.80648 -0.05417 -0.82084 -0.03559 -0.82801 C -0.02101 -0.8338 -0.00295 -0.84861 0.01128 -0.85162 C 0.01823 -0.85301 0.02534 -0.85463 0.03229 -0.85602 C 0.03541 -0.85671 0.04184 -0.8581 0.04184 -0.8581 C 0.05816 -0.81551 0.05139 -0.75996 0.03541 -0.71829 C 0.03264 -0.69931 0.02777 -0.68982 0.021 -0.67315 C 0.01007 -0.6463 0.02413 -0.67523 0.01441 -0.65602 C 0.00989 -0.6375 0.00121 -0.62477 -0.00643 -0.60857 C -0.01927 -0.58125 -0.03247 -0.54792 -0.05816 -0.5419 C -0.06302 -0.54329 -0.06806 -0.54352 -0.07257 -0.5463 C -0.07848 -0.55023 -0.0941 -0.58611 -0.09688 -0.59352 C -0.10087 -0.60463 -0.10643 -0.62801 -0.10643 -0.62801 C -0.1099 -0.6581 -0.1132 -0.68449 -0.10816 -0.71621 C -0.1033 -0.74676 -0.07361 -0.76088 -0.05643 -0.77431 C -0.01702 -0.80533 0.01493 -0.82361 0.05798 -0.83658 C 0.07361 -0.83449 0.08958 -0.83496 0.10486 -0.83009 C 0.10694 -0.8294 0.10642 -0.82454 0.10642 -0.82153 C 0.10295 -0.62986 0.15868 -0.5838 0.08055 -0.54838 C 0.05121 -0.51875 0.09861 -0.56528 0.06614 -0.53773 C 0.06458 -0.53634 0.05121 -0.52037 0.04514 -0.51852 C 0.03871 -0.51621 0.03211 -0.51597 0.02569 -0.51435 C 0.00816 -0.50903 -0.00851 -0.50046 -0.02587 -0.49491 C -0.04323 -0.48056 -0.06632 -0.48403 -0.08559 -0.48403 C -0.08716 -0.46065 -0.08889 -0.44676 -0.09688 -0.42616 C -0.10105 -0.39954 -0.11181 -0.37662 -0.12101 -0.35278 C -0.12587 -0.32384 -0.14375 -0.2669 -0.11615 -0.25371 C -0.10973 -0.2544 -0.1033 -0.2544 -0.09688 -0.25602 C -0.09445 -0.25671 -0.09254 -0.25903 -0.09028 -0.26019 C -0.07969 -0.26528 -0.06875 -0.26852 -0.05816 -0.27315 C -0.03473 -0.27153 -0.03282 -0.27222 -0.01615 -0.2669 C -0.00573 -0.25602 -0.00243 -0.24468 0.00156 -0.22824 C -0.00035 -0.19144 0.00208 -0.16505 -0.01285 -0.13542 C -0.01355 -0.13426 -0.02379 -0.12084 -0.02587 -0.1206 C -0.03212 -0.11875 -0.03872 -0.1206 -0.04514 -0.1206 C -0.04462 -0.09607 -0.05105 -0.04653 -0.03386 -0.02384 C -0.03143 -0.01366 -0.03039 -0.01134 -0.02257 -0.00857 C -0.01598 -0.00278 -0.01893 -0.00463 -0.00973 -0.00232 C -0.00643 -0.00139 5.55556E-7 1.85185E-6 5.55556E-7 1.85185E-6 " pathEditMode="relative" ptsTypes="fffffffffffffffffffffffffffffffffffffffffffffffffffffffffffffffffffA">
                                      <p:cBhvr>
                                        <p:cTn id="16" dur="5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56503" y="162232"/>
            <a:ext cx="33811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u="sng" dirty="0" smtClean="0">
                <a:solidFill>
                  <a:srgbClr val="C00000"/>
                </a:solidFill>
              </a:rPr>
              <a:t>Vypočítejte příklady.</a:t>
            </a:r>
            <a:endParaRPr lang="cs-CZ" sz="2800" u="sng" dirty="0">
              <a:solidFill>
                <a:srgbClr val="C00000"/>
              </a:solidFill>
            </a:endParaRPr>
          </a:p>
        </p:txBody>
      </p:sp>
      <p:cxnSp>
        <p:nvCxnSpPr>
          <p:cNvPr id="3" name="Přímá spojnice 2"/>
          <p:cNvCxnSpPr/>
          <p:nvPr/>
        </p:nvCxnSpPr>
        <p:spPr>
          <a:xfrm>
            <a:off x="3082413" y="1297858"/>
            <a:ext cx="29497" cy="5560142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Přímá spojnice 3"/>
          <p:cNvCxnSpPr/>
          <p:nvPr/>
        </p:nvCxnSpPr>
        <p:spPr>
          <a:xfrm>
            <a:off x="6002594" y="1283110"/>
            <a:ext cx="0" cy="5574890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ovéPole 4"/>
          <p:cNvSpPr txBox="1"/>
          <p:nvPr/>
        </p:nvSpPr>
        <p:spPr>
          <a:xfrm>
            <a:off x="368709" y="2005781"/>
            <a:ext cx="162095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1+2= 3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17870" y="2733368"/>
            <a:ext cx="163378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2 -1= </a:t>
            </a:r>
            <a:r>
              <a:rPr lang="cs-CZ" sz="3600" dirty="0"/>
              <a:t>1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3682179" y="5628969"/>
            <a:ext cx="163378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4 -</a:t>
            </a:r>
            <a:r>
              <a:rPr lang="cs-CZ" sz="3600" dirty="0"/>
              <a:t>3</a:t>
            </a:r>
            <a:r>
              <a:rPr lang="cs-CZ" sz="3600" dirty="0" smtClean="0"/>
              <a:t>= </a:t>
            </a:r>
            <a:r>
              <a:rPr lang="cs-CZ" sz="3600" dirty="0"/>
              <a:t>1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3657599" y="4896464"/>
            <a:ext cx="162095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1+3= </a:t>
            </a:r>
            <a:r>
              <a:rPr lang="cs-CZ" sz="3600" dirty="0"/>
              <a:t>4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647767" y="4178710"/>
            <a:ext cx="163378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3 -1= 2</a:t>
            </a:r>
            <a:endParaRPr lang="cs-CZ" sz="3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623186" y="3460955"/>
            <a:ext cx="162095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2+2= 4</a:t>
            </a:r>
            <a:endParaRPr lang="cs-CZ" sz="3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657599" y="2787446"/>
            <a:ext cx="163378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4 -2= 2</a:t>
            </a:r>
            <a:endParaRPr lang="cs-CZ" sz="3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671186" y="2718620"/>
            <a:ext cx="163378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3 -2= 1</a:t>
            </a:r>
            <a:endParaRPr lang="cs-CZ" sz="36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667432" y="2045110"/>
            <a:ext cx="162095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/>
              <a:t>3</a:t>
            </a:r>
            <a:r>
              <a:rPr lang="cs-CZ" sz="3600" dirty="0" smtClean="0"/>
              <a:t>+1= </a:t>
            </a:r>
            <a:r>
              <a:rPr lang="cs-CZ" sz="3600" dirty="0"/>
              <a:t>4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6681018" y="1991032"/>
            <a:ext cx="162095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/>
              <a:t>2</a:t>
            </a:r>
            <a:r>
              <a:rPr lang="cs-CZ" sz="3600" dirty="0" smtClean="0"/>
              <a:t>+1= </a:t>
            </a:r>
            <a:r>
              <a:rPr lang="cs-CZ" sz="3600" dirty="0"/>
              <a:t>3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6626941" y="3456038"/>
            <a:ext cx="162095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/>
              <a:t>3</a:t>
            </a:r>
            <a:r>
              <a:rPr lang="cs-CZ" sz="3600" dirty="0" smtClean="0"/>
              <a:t>+1= </a:t>
            </a:r>
            <a:r>
              <a:rPr lang="cs-CZ" sz="3600" dirty="0"/>
              <a:t>4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6602360" y="4198374"/>
            <a:ext cx="163378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4 -3= </a:t>
            </a:r>
            <a:r>
              <a:rPr lang="cs-CZ" sz="3600" dirty="0"/>
              <a:t>1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6622025" y="4925961"/>
            <a:ext cx="162095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2+2= </a:t>
            </a:r>
            <a:r>
              <a:rPr lang="cs-CZ" sz="3600" dirty="0"/>
              <a:t>4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6626941" y="5653548"/>
            <a:ext cx="163378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4 </a:t>
            </a:r>
            <a:r>
              <a:rPr lang="cs-CZ" sz="3600" dirty="0"/>
              <a:t>-</a:t>
            </a:r>
            <a:r>
              <a:rPr lang="cs-CZ" sz="3600" dirty="0" smtClean="0"/>
              <a:t>1= </a:t>
            </a:r>
            <a:r>
              <a:rPr lang="cs-CZ" sz="3600" dirty="0"/>
              <a:t>3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363793" y="4213123"/>
            <a:ext cx="163378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4 -1= </a:t>
            </a:r>
            <a:r>
              <a:rPr lang="cs-CZ" sz="3600" dirty="0"/>
              <a:t>3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353960" y="4911213"/>
            <a:ext cx="162095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2+2= </a:t>
            </a:r>
            <a:r>
              <a:rPr lang="cs-CZ" sz="3600" dirty="0"/>
              <a:t>4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329380" y="5638801"/>
            <a:ext cx="163378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3 -</a:t>
            </a:r>
            <a:r>
              <a:rPr lang="cs-CZ" sz="3600" dirty="0"/>
              <a:t>2</a:t>
            </a:r>
            <a:r>
              <a:rPr lang="cs-CZ" sz="3600" dirty="0" smtClean="0"/>
              <a:t>= </a:t>
            </a:r>
            <a:r>
              <a:rPr lang="cs-CZ" sz="3600" dirty="0"/>
              <a:t>1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408038" y="3460955"/>
            <a:ext cx="162095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1+3= 4</a:t>
            </a:r>
            <a:endParaRPr lang="cs-CZ" sz="36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17870" y="1332271"/>
            <a:ext cx="162095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/>
              <a:t>2</a:t>
            </a:r>
            <a:r>
              <a:rPr lang="cs-CZ" sz="3600" dirty="0" smtClean="0"/>
              <a:t>+2= 4</a:t>
            </a:r>
            <a:endParaRPr lang="cs-CZ" sz="36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637935" y="1307691"/>
            <a:ext cx="162095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2+1= 3</a:t>
            </a:r>
            <a:endParaRPr lang="cs-CZ" sz="36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577780" y="1327355"/>
            <a:ext cx="162095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1+3= </a:t>
            </a:r>
            <a:r>
              <a:rPr lang="cs-CZ" sz="3600" dirty="0"/>
              <a:t>4</a:t>
            </a:r>
          </a:p>
        </p:txBody>
      </p:sp>
      <p:pic>
        <p:nvPicPr>
          <p:cNvPr id="30" name="Picture 8" descr="C:\Users\Ludmila Eisová\AppData\Local\Microsoft\Windows\Temporary Internet Files\Content.IE5\A0JQTU53\MC9001929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6487" y="1268360"/>
            <a:ext cx="1006494" cy="7816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8" descr="C:\Users\Ludmila Eisová\AppData\Local\Microsoft\Windows\Temporary Internet Files\Content.IE5\A0JQTU53\MC9001929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7158" y="1995947"/>
            <a:ext cx="1006494" cy="7816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8" descr="C:\Users\Ludmila Eisová\AppData\Local\Microsoft\Windows\Temporary Internet Files\Content.IE5\A0JQTU53\MC9001929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0061" y="2738283"/>
            <a:ext cx="1006494" cy="7816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8" descr="C:\Users\Ludmila Eisová\AppData\Local\Microsoft\Windows\Temporary Internet Files\Content.IE5\A0JQTU53\MC9001929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1235" y="3436373"/>
            <a:ext cx="1006494" cy="7816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8" descr="C:\Users\Ludmila Eisová\AppData\Local\Microsoft\Windows\Temporary Internet Files\Content.IE5\A0JQTU53\MC9001929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6655" y="4193456"/>
            <a:ext cx="1006494" cy="7816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8" descr="C:\Users\Ludmila Eisová\AppData\Local\Microsoft\Windows\Temporary Internet Files\Content.IE5\A0JQTU53\MC9001929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6822" y="4876798"/>
            <a:ext cx="1006494" cy="7816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8" descr="C:\Users\Ludmila Eisová\AppData\Local\Microsoft\Windows\Temporary Internet Files\Content.IE5\A0JQTU53\MC9001929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1739" y="5589638"/>
            <a:ext cx="1006494" cy="7816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11" descr="C:\Users\Ludmila Eisová\AppData\Local\Microsoft\Windows\Temporary Internet Files\Content.IE5\6MRND51Y\MC90019293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7660" y="1268361"/>
            <a:ext cx="905719" cy="7178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11" descr="C:\Users\Ludmila Eisová\AppData\Local\Microsoft\Windows\Temporary Internet Files\Content.IE5\6MRND51Y\MC90019293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7325" y="2025444"/>
            <a:ext cx="905719" cy="7178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11" descr="C:\Users\Ludmila Eisová\AppData\Local\Microsoft\Windows\Temporary Internet Files\Content.IE5\6MRND51Y\MC90019293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2241" y="2753032"/>
            <a:ext cx="905719" cy="7178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11" descr="C:\Users\Ludmila Eisová\AppData\Local\Microsoft\Windows\Temporary Internet Files\Content.IE5\6MRND51Y\MC90019293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8163" y="3451123"/>
            <a:ext cx="905719" cy="7178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Picture 11" descr="C:\Users\Ludmila Eisová\AppData\Local\Microsoft\Windows\Temporary Internet Files\Content.IE5\6MRND51Y\MC90019293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2073" y="4149212"/>
            <a:ext cx="905719" cy="7178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11" descr="C:\Users\Ludmila Eisová\AppData\Local\Microsoft\Windows\Temporary Internet Files\Content.IE5\6MRND51Y\MC90019293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7493" y="4862052"/>
            <a:ext cx="905719" cy="7178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11" descr="C:\Users\Ludmila Eisová\AppData\Local\Microsoft\Windows\Temporary Internet Files\Content.IE5\6MRND51Y\MC90019293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5648" y="5560142"/>
            <a:ext cx="905719" cy="7178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" name="Picture 2" descr="C:\Users\Ludmila Eisová\AppData\Local\Microsoft\Windows\Temporary Internet Files\Content.IE5\A0JQTU53\MC90008405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4916" y="1266338"/>
            <a:ext cx="1111675" cy="7816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6" name="Picture 2" descr="C:\Users\Ludmila Eisová\AppData\Local\Microsoft\Windows\Temporary Internet Files\Content.IE5\A0JQTU53\MC90008405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23238" y="1998842"/>
            <a:ext cx="1111675" cy="7816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7" name="Picture 2" descr="C:\Users\Ludmila Eisová\AppData\Local\Microsoft\Windows\Temporary Internet Files\Content.IE5\A0JQTU53\MC90008405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2400" y="2711680"/>
            <a:ext cx="1111675" cy="7816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8" name="Picture 2" descr="C:\Users\Ludmila Eisová\AppData\Local\Microsoft\Windows\Temporary Internet Files\Content.IE5\A0JQTU53\MC90008405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33070" y="3483512"/>
            <a:ext cx="1111675" cy="7816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9" name="Picture 2" descr="C:\Users\Ludmila Eisová\AppData\Local\Microsoft\Windows\Temporary Internet Files\Content.IE5\A0JQTU53\MC90008405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93742" y="4137357"/>
            <a:ext cx="1111675" cy="7816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" name="Picture 2" descr="C:\Users\Ludmila Eisová\AppData\Local\Microsoft\Windows\Temporary Internet Files\Content.IE5\A0JQTU53\MC90008405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9161" y="4894441"/>
            <a:ext cx="1111675" cy="7816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" name="Picture 2" descr="C:\Users\Ludmila Eisová\AppData\Local\Microsoft\Windows\Temporary Internet Files\Content.IE5\A0JQTU53\MC90008405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3574" y="5622029"/>
            <a:ext cx="1111675" cy="7816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2272079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1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5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2" dur="1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1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9" dur="1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1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6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3" dur="1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1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0" dur="10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10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7" dur="1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1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4" dur="1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1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1" dur="10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10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8" dur="10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10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5" dur="10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10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2" dur="10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3" dur="10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135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6" fill="hold">
                      <p:stCondLst>
                        <p:cond delay="0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9" dur="10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10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6" dur="10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7" dur="10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323528" y="620688"/>
            <a:ext cx="8363272" cy="5505475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spcAft>
                <a:spcPts val="600"/>
              </a:spcAft>
              <a:buFont typeface="Arial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3. list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–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Počítání příkladů nahlas dle obrázků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4. list – Spojování příkladů se správnými výsledky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5. list – Soutěž pro 3 skupiny - příklady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Prezentace obsahuje animaci.</a:t>
            </a: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1755447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60134" y="796102"/>
            <a:ext cx="212750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/>
              <a:t>Použité zdroje:</a:t>
            </a:r>
          </a:p>
        </p:txBody>
      </p:sp>
      <p:sp>
        <p:nvSpPr>
          <p:cNvPr id="3" name="Obdélník 2"/>
          <p:cNvSpPr/>
          <p:nvPr/>
        </p:nvSpPr>
        <p:spPr>
          <a:xfrm>
            <a:off x="1544184" y="1386037"/>
            <a:ext cx="502413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/>
              <a:t>Otevřená galerie </a:t>
            </a:r>
            <a:r>
              <a:rPr lang="cs-CZ" sz="2400" b="1" smtClean="0"/>
              <a:t>Microsoft Office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58049327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170</TotalTime>
  <Words>207</Words>
  <Application>Microsoft Office PowerPoint</Application>
  <PresentationFormat>Předvádění na obrazovce (4:3)</PresentationFormat>
  <Paragraphs>65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Cesta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Ludmila Eisová</dc:creator>
  <cp:lastModifiedBy>Martin a Lída</cp:lastModifiedBy>
  <cp:revision>19</cp:revision>
  <dcterms:created xsi:type="dcterms:W3CDTF">2012-11-23T20:14:06Z</dcterms:created>
  <dcterms:modified xsi:type="dcterms:W3CDTF">2013-01-04T17:10:04Z</dcterms:modified>
</cp:coreProperties>
</file>