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AF77F241-9F54-4FF7-A8AF-AAA2EB1460AA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56CF875B-F5B7-4825-9BBF-9BC0C0797E9A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74320" y="142680"/>
            <a:ext cx="8595360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VY_32_INOVACE_11_B_17_odčítání v oboru do 5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počítání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8453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96584008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20.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3. prosince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Odčítání v oboru do 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Odčítání, minus, rovná 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4573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" descr="C:\Users\Ludmila Eisová\AppData\Local\Microsoft\Windows\Temporary Internet Files\Content.IE5\DU3WXRX5\MC90043346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345" y="1087904"/>
            <a:ext cx="99395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C:\Users\Ludmila Eisová\AppData\Local\Microsoft\Windows\Temporary Internet Files\Content.IE5\DU3WXRX5\MC90043346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016" y="983190"/>
            <a:ext cx="99395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Ludmila Eisová\AppData\Local\Microsoft\Windows\Temporary Internet Files\Content.IE5\DU3WXRX5\MC90043346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771" y="920755"/>
            <a:ext cx="99395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Ludmila Eisová\AppData\Local\Microsoft\Windows\Temporary Internet Files\Content.IE5\DU3WXRX5\MC90043346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34" y="843080"/>
            <a:ext cx="99395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Ludmila Eisová\AppData\Local\Microsoft\Windows\Temporary Internet Files\Content.IE5\DU3WXRX5\MC90043346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987" y="707395"/>
            <a:ext cx="99395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6116" y="1826341"/>
            <a:ext cx="973331" cy="973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15548" y="738402"/>
            <a:ext cx="1030850" cy="103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28504" y="1869604"/>
            <a:ext cx="945309" cy="945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62684" y="886378"/>
            <a:ext cx="974314" cy="974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Ludmila Eisová\AppData\Local\Microsoft\Windows\Temporary Internet Files\Content.IE5\QKKEMLWV\MM9003567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78878" y="1799795"/>
            <a:ext cx="1004794" cy="100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07189" y="2895560"/>
            <a:ext cx="312778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4 = </a:t>
            </a:r>
            <a:r>
              <a:rPr lang="cs-CZ" sz="66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_</a:t>
            </a:r>
            <a:endParaRPr lang="cs-CZ" sz="66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9301" y="5566492"/>
            <a:ext cx="312778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3 = </a:t>
            </a:r>
            <a:r>
              <a:rPr lang="cs-CZ" sz="66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_</a:t>
            </a:r>
            <a:endParaRPr lang="cs-CZ" sz="66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611201" y="5580749"/>
            <a:ext cx="312778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2 = </a:t>
            </a:r>
            <a:r>
              <a:rPr lang="cs-CZ" sz="66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_</a:t>
            </a:r>
            <a:endParaRPr lang="cs-CZ" sz="66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03624" y="2940787"/>
            <a:ext cx="312778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1 = </a:t>
            </a:r>
            <a:r>
              <a:rPr lang="cs-CZ" sz="66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_</a:t>
            </a:r>
            <a:endParaRPr lang="cs-CZ" sz="66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7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175" y="4654645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413" y="4099120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160" y="4428503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09" y="4138450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Ludmila Eisová\AppData\Local\Microsoft\Windows\Temporary Internet Files\Content.IE5\6SRWW0T5\MC900389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26824"/>
            <a:ext cx="838166" cy="105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153" y="4186251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715" y="4294406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798" y="4269825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624" y="4245244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Ludmila Eisová\AppData\Local\Microsoft\Windows\Temporary Internet Files\Content.IE5\08SUHLCI\MC9003491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4098" y="4294406"/>
            <a:ext cx="1149902" cy="12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Přímá spojnice 27"/>
          <p:cNvCxnSpPr/>
          <p:nvPr/>
        </p:nvCxnSpPr>
        <p:spPr>
          <a:xfrm flipH="1">
            <a:off x="3229897" y="1445342"/>
            <a:ext cx="811162" cy="84065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423652" y="1332271"/>
            <a:ext cx="811162" cy="84065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1558413" y="1174956"/>
            <a:ext cx="811162" cy="84065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766916" y="1002892"/>
            <a:ext cx="811162" cy="84065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8096865" y="1725562"/>
            <a:ext cx="811162" cy="84065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8205020" y="4576917"/>
            <a:ext cx="811162" cy="84065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1651820" y="4660491"/>
            <a:ext cx="811162" cy="84065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2497394" y="4178711"/>
            <a:ext cx="811162" cy="84065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3018503" y="4581833"/>
            <a:ext cx="811162" cy="84065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7388942" y="4498259"/>
            <a:ext cx="811162" cy="84065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6" descr="C:\Users\Ludmila Eisová\AppData\Local\Microsoft\Windows\Temporary Internet Files\Content.IE5\UZTM5EZ0\MC9004324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535" y="0"/>
            <a:ext cx="663729" cy="81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Oválný popisek 40"/>
          <p:cNvSpPr/>
          <p:nvPr/>
        </p:nvSpPr>
        <p:spPr>
          <a:xfrm>
            <a:off x="3024895" y="0"/>
            <a:ext cx="4526280" cy="766916"/>
          </a:xfrm>
          <a:prstGeom prst="wedgeEllipseCallout">
            <a:avLst>
              <a:gd name="adj1" fmla="val -64347"/>
              <a:gd name="adj2" fmla="val 2041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244645" y="162232"/>
            <a:ext cx="4028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Počítejte, kolik zbylo postav.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903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6000"/>
                            </p:stCondLst>
                            <p:childTnLst>
                              <p:par>
                                <p:cTn id="97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000"/>
                            </p:stCondLst>
                            <p:childTnLst>
                              <p:par>
                                <p:cTn id="141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6000"/>
                            </p:stCondLst>
                            <p:childTnLst>
                              <p:par>
                                <p:cTn id="154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2000"/>
                            </p:stCondLst>
                            <p:childTnLst>
                              <p:par>
                                <p:cTn id="198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6000"/>
                            </p:stCondLst>
                            <p:childTnLst>
                              <p:par>
                                <p:cTn id="207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3439" y="2096690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Picture 4" descr="C:\Users\Ludmila Eisová\AppData\Local\Microsoft\Windows\Temporary Internet Files\Content.IE5\QKKEMLWV\MP90042283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1" r="12030" b="23553"/>
          <a:stretch/>
        </p:blipFill>
        <p:spPr bwMode="auto">
          <a:xfrm>
            <a:off x="235973" y="3057835"/>
            <a:ext cx="501446" cy="90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Users\Ludmila Eisová\AppData\Local\Microsoft\Windows\Temporary Internet Files\Content.IE5\QKKEMLWV\MC900432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532" y="3008673"/>
            <a:ext cx="721603" cy="99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udmila Eisová\AppData\Local\Microsoft\Windows\Temporary Internet Files\Content.IE5\MRI1GFC1\MP90040316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3" t="13193" r="30081" b="16013"/>
          <a:stretch/>
        </p:blipFill>
        <p:spPr bwMode="auto">
          <a:xfrm>
            <a:off x="0" y="5132438"/>
            <a:ext cx="545690" cy="61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U85VJK7C\MC9000882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17900">
            <a:off x="5901953" y="1107589"/>
            <a:ext cx="1166419" cy="78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UZTM5EZ0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3613"/>
            <a:ext cx="862780" cy="86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U85VJK7C\MC900441708[2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4667865"/>
            <a:ext cx="1076631" cy="107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UZTM5EZ0\MC9004324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012" y="129921"/>
            <a:ext cx="663729" cy="81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3392129" y="103239"/>
            <a:ext cx="3480619" cy="715887"/>
          </a:xfrm>
          <a:prstGeom prst="wedgeEllipseCallout">
            <a:avLst>
              <a:gd name="adj1" fmla="val -67443"/>
              <a:gd name="adj2" fmla="val 2541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06877" y="221226"/>
            <a:ext cx="3381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Vypočítejte příklady.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250289" y="5921438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9232" y="4068057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30625" y="2067193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14614" y="5891942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49026" y="4068056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1" name="Picture 4" descr="C:\Users\Ludmila Eisová\AppData\Local\Microsoft\Windows\Temporary Internet Files\Content.IE5\UZTM5EZ0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38" y="1273278"/>
            <a:ext cx="862780" cy="86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Ludmila Eisová\AppData\Local\Microsoft\Windows\Temporary Internet Files\Content.IE5\UZTM5EZ0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168" y="1219199"/>
            <a:ext cx="862780" cy="86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Ludmila Eisová\AppData\Local\Microsoft\Windows\Temporary Internet Files\Content.IE5\UZTM5EZ0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209368"/>
            <a:ext cx="862780" cy="86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Ludmila Eisová\AppData\Local\Microsoft\Windows\Temporary Internet Files\Content.IE5\UZTM5EZ0\MC90044172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078" y="1199535"/>
            <a:ext cx="862780" cy="86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Ludmila Eisová\AppData\Local\Microsoft\Windows\Temporary Internet Files\Content.IE5\U85VJK7C\MC9000882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52075">
            <a:off x="6554589" y="1059972"/>
            <a:ext cx="1110209" cy="74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Ludmila Eisová\AppData\Local\Microsoft\Windows\Temporary Internet Files\Content.IE5\U85VJK7C\MC9000882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57514">
            <a:off x="7028939" y="1072726"/>
            <a:ext cx="1104223" cy="740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Ludmila Eisová\AppData\Local\Microsoft\Windows\Temporary Internet Files\Content.IE5\U85VJK7C\MC9000882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46648">
            <a:off x="7490956" y="1126661"/>
            <a:ext cx="1081122" cy="72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Ludmila Eisová\AppData\Local\Microsoft\Windows\Temporary Internet Files\Content.IE5\U85VJK7C\MC9000882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89460">
            <a:off x="7946360" y="1106851"/>
            <a:ext cx="1139893" cy="763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Ludmila Eisová\AppData\Local\Microsoft\Windows\Temporary Internet Files\Content.IE5\QKKEMLWV\MP90042283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1" r="12030" b="23553"/>
          <a:stretch/>
        </p:blipFill>
        <p:spPr bwMode="auto">
          <a:xfrm>
            <a:off x="860322" y="3062751"/>
            <a:ext cx="501446" cy="90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Ludmila Eisová\AppData\Local\Microsoft\Windows\Temporary Internet Files\Content.IE5\QKKEMLWV\MP90042283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1" r="12030" b="23553"/>
          <a:stretch/>
        </p:blipFill>
        <p:spPr bwMode="auto">
          <a:xfrm>
            <a:off x="1455173" y="3052919"/>
            <a:ext cx="501446" cy="90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Ludmila Eisová\AppData\Local\Microsoft\Windows\Temporary Internet Files\Content.IE5\QKKEMLWV\MP90042283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1" r="12030" b="23553"/>
          <a:stretch/>
        </p:blipFill>
        <p:spPr bwMode="auto">
          <a:xfrm>
            <a:off x="2109018" y="3043087"/>
            <a:ext cx="501446" cy="90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Ludmila Eisová\AppData\Local\Microsoft\Windows\Temporary Internet Files\Content.IE5\QKKEMLWV\MP90042283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11" r="12030" b="23553"/>
          <a:stretch/>
        </p:blipFill>
        <p:spPr bwMode="auto">
          <a:xfrm>
            <a:off x="2703870" y="3062751"/>
            <a:ext cx="501446" cy="90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Ludmila Eisová\AppData\Local\Microsoft\Windows\Temporary Internet Files\Content.IE5\MRI1GFC1\MP90040316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3" t="13193" r="30081" b="16013"/>
          <a:stretch/>
        </p:blipFill>
        <p:spPr bwMode="auto">
          <a:xfrm>
            <a:off x="639097" y="5122606"/>
            <a:ext cx="545690" cy="61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Ludmila Eisová\AppData\Local\Microsoft\Windows\Temporary Internet Files\Content.IE5\MRI1GFC1\MP90040316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3" t="13193" r="30081" b="16013"/>
          <a:stretch/>
        </p:blipFill>
        <p:spPr bwMode="auto">
          <a:xfrm>
            <a:off x="1292943" y="5157019"/>
            <a:ext cx="545690" cy="61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Ludmila Eisová\AppData\Local\Microsoft\Windows\Temporary Internet Files\Content.IE5\MRI1GFC1\MP90040316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3" t="13193" r="30081" b="16013"/>
          <a:stretch/>
        </p:blipFill>
        <p:spPr bwMode="auto">
          <a:xfrm>
            <a:off x="1991033" y="5132438"/>
            <a:ext cx="545690" cy="61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Ludmila Eisová\AppData\Local\Microsoft\Windows\Temporary Internet Files\Content.IE5\MRI1GFC1\MP900403162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3" t="13193" r="30081" b="16013"/>
          <a:stretch/>
        </p:blipFill>
        <p:spPr bwMode="auto">
          <a:xfrm>
            <a:off x="2689124" y="5196347"/>
            <a:ext cx="545690" cy="61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5" descr="C:\Users\Ludmila Eisová\AppData\Local\Microsoft\Windows\Temporary Internet Files\Content.IE5\QKKEMLWV\MC900432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867" y="2895602"/>
            <a:ext cx="721603" cy="99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5" descr="C:\Users\Ludmila Eisová\AppData\Local\Microsoft\Windows\Temporary Internet Files\Content.IE5\QKKEMLWV\MC900432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693" y="3033253"/>
            <a:ext cx="721603" cy="99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5" descr="C:\Users\Ludmila Eisová\AppData\Local\Microsoft\Windows\Temporary Internet Files\Content.IE5\QKKEMLWV\MC900432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273" y="2964427"/>
            <a:ext cx="721603" cy="99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5" descr="C:\Users\Ludmila Eisová\AppData\Local\Microsoft\Windows\Temporary Internet Files\Content.IE5\QKKEMLWV\MC900432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615" y="3072582"/>
            <a:ext cx="721603" cy="99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Ludmila Eisová\AppData\Local\Microsoft\Windows\Temporary Internet Files\Content.IE5\U85VJK7C\MC900441708[2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536" y="4864510"/>
            <a:ext cx="1076631" cy="107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Ludmila Eisová\AppData\Local\Microsoft\Windows\Temporary Internet Files\Content.IE5\U85VJK7C\MC900441708[2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116" y="4825181"/>
            <a:ext cx="1076631" cy="107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Users\Ludmila Eisová\AppData\Local\Microsoft\Windows\Temporary Internet Files\Content.IE5\U85VJK7C\MC900441708[2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697" y="4800600"/>
            <a:ext cx="1076631" cy="107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Ludmila Eisová\AppData\Local\Microsoft\Windows\Temporary Internet Files\Content.IE5\U85VJK7C\MC900441708[2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7369" y="4805516"/>
            <a:ext cx="1076631" cy="107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 flipH="1">
            <a:off x="3185652" y="1327355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2644878" y="3264309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2030362" y="3121742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1371600" y="3170903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2644877" y="5255341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1897626" y="5186516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8465575" y="1165122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7910052" y="1111045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7492181" y="5147187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8323007" y="5152103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027175" y="3210232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6843252" y="3229896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7644581" y="3264309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8342672" y="3195484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6754762" y="5176684"/>
            <a:ext cx="678425" cy="575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307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Ludmila Eisová\AppData\Local\Microsoft\Windows\Temporary Internet Files\Content.IE5\UZTM5EZ0\MC9004324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832" y="306901"/>
            <a:ext cx="663729" cy="81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4572000" y="1976284"/>
            <a:ext cx="4321277" cy="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>
            <a:off x="4562168" y="4857136"/>
            <a:ext cx="4321277" cy="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552336" y="3401962"/>
            <a:ext cx="4321277" cy="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572001" y="6268065"/>
            <a:ext cx="4321277" cy="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980201" y="1285528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0368" y="2735787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60536" y="4156548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94948" y="5562561"/>
            <a:ext cx="208262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2757948" y="117988"/>
            <a:ext cx="5147187" cy="1194619"/>
          </a:xfrm>
          <a:prstGeom prst="wedgeEllipseCallout">
            <a:avLst>
              <a:gd name="adj1" fmla="val -61807"/>
              <a:gd name="adj2" fmla="val 1311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347883" y="235976"/>
            <a:ext cx="45720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Znázorněte na číselné ose</a:t>
            </a:r>
          </a:p>
          <a:p>
            <a:r>
              <a:rPr lang="cs-CZ" sz="2800" u="sng" dirty="0" smtClean="0">
                <a:solidFill>
                  <a:srgbClr val="FF0000"/>
                </a:solidFill>
              </a:rPr>
              <a:t> a vypočíte</a:t>
            </a:r>
            <a:r>
              <a:rPr lang="cs-CZ" sz="2800" u="sng" dirty="0">
                <a:solidFill>
                  <a:srgbClr val="FF0000"/>
                </a:solidFill>
              </a:rPr>
              <a:t>j</a:t>
            </a:r>
            <a:r>
              <a:rPr lang="cs-CZ" sz="2800" u="sng" dirty="0" smtClean="0">
                <a:solidFill>
                  <a:srgbClr val="FF0000"/>
                </a:solidFill>
              </a:rPr>
              <a:t>te příklady.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4542503" y="179930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730181" y="1818968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413523" y="1809136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155858" y="1858297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62168" y="323481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75007" y="3239729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017342" y="325939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700684" y="3279058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413523" y="3283974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155858" y="325939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576916" y="4635909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275006" y="4685070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017342" y="4675239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715433" y="4724399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443019" y="4685071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8155857" y="4704735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576916" y="6096001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289755" y="6115664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002594" y="6105833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715433" y="6081251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428271" y="6071419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8170606" y="6046839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270090" y="1789471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997677" y="1809135"/>
            <a:ext cx="14749" cy="3392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380271" y="2182761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370439" y="3618271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75354" y="503903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409768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098025" y="219259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117689" y="362810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5107857" y="506361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068528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5830529" y="217292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791200" y="359369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855109" y="504394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5801033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533536" y="216801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6523704" y="3603521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528620" y="505377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533535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3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7256207" y="2182761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7261123" y="360352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7251291" y="5053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7256207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7973961" y="217784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7978877" y="361335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7983793" y="503411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8047703" y="63347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638045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Počítání příkladů nahlas dle obrázků - výklad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Počítání příkladů dle obrázků - procvičování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Znázornění příkladů na číselné ose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63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0134" y="796102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4184" y="1386037"/>
            <a:ext cx="5024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dirty="0" smtClean="0"/>
              <a:t>Microsoft Office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1703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120</TotalTime>
  <Words>210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Brooklet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Učitel</cp:lastModifiedBy>
  <cp:revision>12</cp:revision>
  <dcterms:created xsi:type="dcterms:W3CDTF">2012-12-01T15:37:29Z</dcterms:created>
  <dcterms:modified xsi:type="dcterms:W3CDTF">2013-01-04T17:19:32Z</dcterms:modified>
</cp:coreProperties>
</file>