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355DD-F5E4-4EE9-9D81-0816DE6FEF5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97781-9486-4033-B5ED-565DD87A928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VY_32_INOVACE_11_B_18_sčítání a odčítání v oboru do 5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počítání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8286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2829627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29. listopadu 2012</a:t>
                      </a:r>
                      <a:endParaRPr lang="cs-CZ" dirty="0">
                        <a:solidFill>
                          <a:schemeClr val="tx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7. </a:t>
                      </a:r>
                      <a:r>
                        <a:rPr lang="cs-CZ" baseline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prosince  </a:t>
                      </a:r>
                      <a:r>
                        <a:rPr lang="cs-CZ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2">
                            <a:lumMod val="2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První</a:t>
                      </a:r>
                      <a:r>
                        <a:rPr lang="cs-CZ" baseline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Sčítání a odčítání v oboru</a:t>
                      </a:r>
                      <a:r>
                        <a:rPr lang="cs-CZ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 do 5</a:t>
                      </a:r>
                      <a:endParaRPr lang="cs-CZ" dirty="0">
                        <a:solidFill>
                          <a:schemeClr val="tx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</a:rPr>
                        <a:t>Sčítání, odčítání, plus, minus, rovná se</a:t>
                      </a:r>
                      <a:endParaRPr lang="cs-CZ" dirty="0">
                        <a:solidFill>
                          <a:schemeClr val="tx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5384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9367ZOQJ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812" y="0"/>
            <a:ext cx="1067857" cy="121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831690" y="147484"/>
            <a:ext cx="3333136" cy="612648"/>
          </a:xfrm>
          <a:prstGeom prst="wedgeEllipseCallout">
            <a:avLst>
              <a:gd name="adj1" fmla="val -68621"/>
              <a:gd name="adj2" fmla="val 43242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Ludmila Eisová\AppData\Local\Microsoft\Windows\Temporary Internet Files\Content.IE5\9367ZOQJ\MC9004136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515" y="4321278"/>
            <a:ext cx="778079" cy="97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9367ZOQJ\MC9002962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393" y="5619706"/>
            <a:ext cx="1138109" cy="123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DKFTMRFD\MC90023087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0" t="23623" r="27129" b="24052"/>
          <a:stretch/>
        </p:blipFill>
        <p:spPr bwMode="auto">
          <a:xfrm>
            <a:off x="4837470" y="1533832"/>
            <a:ext cx="722671" cy="122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9367ZOQJ\MC9002501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749414"/>
            <a:ext cx="697195" cy="96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DKFTMRFD\MC90038715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3" t="9692" r="22026" b="5727"/>
          <a:stretch/>
        </p:blipFill>
        <p:spPr bwMode="auto">
          <a:xfrm flipH="1">
            <a:off x="4838700" y="5633884"/>
            <a:ext cx="677196" cy="112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U85VJK7C\MC9001832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87444"/>
            <a:ext cx="897208" cy="110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udmila Eisová\AppData\Local\Microsoft\Windows\Temporary Internet Files\Content.IE5\9367ZOQJ\MC9003311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185" y="2816941"/>
            <a:ext cx="755960" cy="104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U85VJK7C\MC90035212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622" y="1268360"/>
            <a:ext cx="935146" cy="122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udmila Eisová\AppData\Local\Microsoft\Windows\Temporary Internet Files\Content.IE5\DKFTMRFD\MC900239421[1].wmf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6" b="6026"/>
          <a:stretch/>
        </p:blipFill>
        <p:spPr bwMode="auto">
          <a:xfrm>
            <a:off x="0" y="1343437"/>
            <a:ext cx="886968" cy="91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udmila Eisová\AppData\Local\Microsoft\Windows\Temporary Internet Files\Content.IE5\U85VJK7C\MC900304877[1].wmf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4" r="8106"/>
          <a:stretch/>
        </p:blipFill>
        <p:spPr bwMode="auto">
          <a:xfrm>
            <a:off x="162232" y="4188541"/>
            <a:ext cx="785319" cy="104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Ludmila Eisová\AppData\Local\Microsoft\Windows\Temporary Internet Files\Content.IE5\9367ZOQJ\MC900398611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9" r="7555"/>
          <a:stretch/>
        </p:blipFill>
        <p:spPr bwMode="auto">
          <a:xfrm>
            <a:off x="4654291" y="2875935"/>
            <a:ext cx="787864" cy="120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Ludmila Eisová\AppData\Local\Microsoft\Windows\Temporary Internet Files\Content.IE5\DKFTMRFD\MC90041245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678" y="4277032"/>
            <a:ext cx="839962" cy="126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820993" y="408041"/>
            <a:ext cx="604653" cy="707886"/>
          </a:xfrm>
          <a:prstGeom prst="rect">
            <a:avLst/>
          </a:prstGeom>
          <a:solidFill>
            <a:schemeClr val="accent6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08551" y="250724"/>
            <a:ext cx="441146" cy="769441"/>
          </a:xfrm>
          <a:prstGeom prst="rect">
            <a:avLst/>
          </a:prstGeom>
          <a:solidFill>
            <a:schemeClr val="accent6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-</a:t>
            </a:r>
            <a:endParaRPr lang="cs-CZ" sz="4400" dirty="0"/>
          </a:p>
        </p:txBody>
      </p:sp>
      <p:cxnSp>
        <p:nvCxnSpPr>
          <p:cNvPr id="34" name="Přímá spojnice 33"/>
          <p:cNvCxnSpPr/>
          <p:nvPr/>
        </p:nvCxnSpPr>
        <p:spPr>
          <a:xfrm>
            <a:off x="4542503" y="943897"/>
            <a:ext cx="0" cy="56043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2993922" y="176979"/>
            <a:ext cx="3157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chemeClr val="tx2">
                    <a:lumMod val="50000"/>
                  </a:schemeClr>
                </a:solidFill>
              </a:rPr>
              <a:t>Počítejte nahlas.</a:t>
            </a:r>
            <a:endParaRPr lang="cs-CZ" sz="2800" u="sng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7" name="Picture 17" descr="C:\Users\Ludmila Eisová\AppData\Local\Microsoft\Windows\Temporary Internet Files\Content.IE5\U85VJK7C\MC90035212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963" y="1509251"/>
            <a:ext cx="935146" cy="122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7" descr="C:\Users\Ludmila Eisová\AppData\Local\Microsoft\Windows\Temporary Internet Files\Content.IE5\U85VJK7C\MC90035212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551" y="1292940"/>
            <a:ext cx="935146" cy="122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2" descr="C:\Users\Ludmila Eisová\AppData\Local\Microsoft\Windows\Temporary Internet Files\Content.IE5\DKFTMRFD\MC900239421[1].wmf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6" b="6026"/>
          <a:stretch/>
        </p:blipFill>
        <p:spPr bwMode="auto">
          <a:xfrm>
            <a:off x="712838" y="1436844"/>
            <a:ext cx="886968" cy="91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63328" y="1681316"/>
            <a:ext cx="6463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89122" y="5815781"/>
            <a:ext cx="6463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266333" y="4493341"/>
            <a:ext cx="6463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150373" y="2979174"/>
            <a:ext cx="6463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pic>
        <p:nvPicPr>
          <p:cNvPr id="44" name="Picture 16" descr="C:\Users\Ludmila Eisová\AppData\Local\Microsoft\Windows\Temporary Internet Files\Content.IE5\9367ZOQJ\MC9003311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540" y="2998838"/>
            <a:ext cx="755960" cy="104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6" descr="C:\Users\Ludmila Eisová\AppData\Local\Microsoft\Windows\Temporary Internet Files\Content.IE5\9367ZOQJ\MC9003311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134" y="2944761"/>
            <a:ext cx="755960" cy="104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6" descr="C:\Users\Ludmila Eisová\AppData\Local\Microsoft\Windows\Temporary Internet Files\Content.IE5\9367ZOQJ\MC9003311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979" y="2964425"/>
            <a:ext cx="755960" cy="104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5" descr="C:\Users\Ludmila Eisová\AppData\Local\Microsoft\Windows\Temporary Internet Files\Content.IE5\U85VJK7C\MC900304877[1].wmf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4" r="8106"/>
          <a:stretch/>
        </p:blipFill>
        <p:spPr bwMode="auto">
          <a:xfrm>
            <a:off x="753429" y="4296695"/>
            <a:ext cx="785319" cy="104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5" descr="C:\Users\Ludmila Eisová\AppData\Local\Microsoft\Windows\Temporary Internet Files\Content.IE5\U85VJK7C\MC900304877[1].wmf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4" r="8106"/>
          <a:stretch/>
        </p:blipFill>
        <p:spPr bwMode="auto">
          <a:xfrm>
            <a:off x="1510513" y="4183626"/>
            <a:ext cx="785319" cy="104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C:\Users\Ludmila Eisová\AppData\Local\Microsoft\Windows\Temporary Internet Files\Content.IE5\9367ZOQJ\MC9004136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096" y="4444181"/>
            <a:ext cx="778079" cy="97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0" descr="C:\Users\Ludmila Eisová\AppData\Local\Microsoft\Windows\Temporary Internet Files\Content.IE5\9367ZOQJ\MC9002501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21" y="5680588"/>
            <a:ext cx="697195" cy="96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0" descr="C:\Users\Ludmila Eisová\AppData\Local\Microsoft\Windows\Temporary Internet Files\Content.IE5\9367ZOQJ\MC9002501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173" y="5896897"/>
            <a:ext cx="697195" cy="96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10" descr="C:\Users\Ludmila Eisová\AppData\Local\Microsoft\Windows\Temporary Internet Files\Content.IE5\9367ZOQJ\MC9002501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011" y="5690421"/>
            <a:ext cx="697195" cy="96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9" descr="C:\Users\Ludmila Eisová\AppData\Local\Microsoft\Windows\Temporary Internet Files\Content.IE5\DKFTMRFD\MC90023087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0" t="23623" r="27129" b="24052"/>
          <a:stretch/>
        </p:blipFill>
        <p:spPr bwMode="auto">
          <a:xfrm>
            <a:off x="5683044" y="1317522"/>
            <a:ext cx="722671" cy="122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9" descr="C:\Users\Ludmila Eisová\AppData\Local\Microsoft\Windows\Temporary Internet Files\Content.IE5\DKFTMRFD\MC90023087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0" t="23623" r="27129" b="24052"/>
          <a:stretch/>
        </p:blipFill>
        <p:spPr bwMode="auto">
          <a:xfrm>
            <a:off x="6543366" y="1499420"/>
            <a:ext cx="722671" cy="122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9" descr="C:\Users\Ludmila Eisová\AppData\Local\Microsoft\Windows\Temporary Internet Files\Content.IE5\DKFTMRFD\MC90023087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0" t="23623" r="27129" b="24052"/>
          <a:stretch/>
        </p:blipFill>
        <p:spPr bwMode="auto">
          <a:xfrm>
            <a:off x="7403689" y="1327355"/>
            <a:ext cx="722671" cy="122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9" descr="C:\Users\Ludmila Eisová\AppData\Local\Microsoft\Windows\Temporary Internet Files\Content.IE5\DKFTMRFD\MC90023087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0" t="23623" r="27129" b="24052"/>
          <a:stretch/>
        </p:blipFill>
        <p:spPr bwMode="auto">
          <a:xfrm>
            <a:off x="8308255" y="1450258"/>
            <a:ext cx="722671" cy="122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7" descr="C:\Users\Ludmila Eisová\AppData\Local\Microsoft\Windows\Temporary Internet Files\Content.IE5\9367ZOQJ\MC900398611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9" r="7555"/>
          <a:stretch/>
        </p:blipFill>
        <p:spPr bwMode="auto">
          <a:xfrm>
            <a:off x="5558859" y="2954593"/>
            <a:ext cx="787864" cy="120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7" descr="C:\Users\Ludmila Eisová\AppData\Local\Microsoft\Windows\Temporary Internet Files\Content.IE5\9367ZOQJ\MC900398611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9" r="7555"/>
          <a:stretch/>
        </p:blipFill>
        <p:spPr bwMode="auto">
          <a:xfrm>
            <a:off x="6448679" y="2915263"/>
            <a:ext cx="787864" cy="120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7" descr="C:\Users\Ludmila Eisová\AppData\Local\Microsoft\Windows\Temporary Internet Files\Content.IE5\9367ZOQJ\MC900398611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9" r="7555"/>
          <a:stretch/>
        </p:blipFill>
        <p:spPr bwMode="auto">
          <a:xfrm>
            <a:off x="7309001" y="2920179"/>
            <a:ext cx="787864" cy="120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7" descr="C:\Users\Ludmila Eisová\AppData\Local\Microsoft\Windows\Temporary Internet Files\Content.IE5\9367ZOQJ\MC900398611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9" r="7555"/>
          <a:stretch/>
        </p:blipFill>
        <p:spPr bwMode="auto">
          <a:xfrm>
            <a:off x="8139828" y="2939844"/>
            <a:ext cx="787864" cy="120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0" descr="C:\Users\Ludmila Eisová\AppData\Local\Microsoft\Windows\Temporary Internet Files\Content.IE5\DKFTMRFD\MC90041245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6762" y="4311445"/>
            <a:ext cx="839962" cy="126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0" descr="C:\Users\Ludmila Eisová\AppData\Local\Microsoft\Windows\Temporary Internet Files\Content.IE5\DKFTMRFD\MC90041245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846" y="4316362"/>
            <a:ext cx="839962" cy="126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0" descr="C:\Users\Ludmila Eisová\AppData\Local\Microsoft\Windows\Temporary Internet Files\Content.IE5\DKFTMRFD\MC90041245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406" y="4247535"/>
            <a:ext cx="839962" cy="126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0" descr="C:\Users\Ludmila Eisová\AppData\Local\Microsoft\Windows\Temporary Internet Files\Content.IE5\DKFTMRFD\MC90041245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070" y="4237702"/>
            <a:ext cx="839962" cy="126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2" descr="C:\Users\Ludmila Eisová\AppData\Local\Microsoft\Windows\Temporary Internet Files\Content.IE5\DKFTMRFD\MC90038715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3" t="9692" r="22026" b="5727"/>
          <a:stretch/>
        </p:blipFill>
        <p:spPr bwMode="auto">
          <a:xfrm flipH="1">
            <a:off x="5713771" y="5624052"/>
            <a:ext cx="677196" cy="112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2" descr="C:\Users\Ludmila Eisová\AppData\Local\Microsoft\Windows\Temporary Internet Files\Content.IE5\DKFTMRFD\MC90038715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3" t="9692" r="22026" b="5727"/>
          <a:stretch/>
        </p:blipFill>
        <p:spPr bwMode="auto">
          <a:xfrm flipH="1">
            <a:off x="6677332" y="5599471"/>
            <a:ext cx="677196" cy="112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2" descr="C:\Users\Ludmila Eisová\AppData\Local\Microsoft\Windows\Temporary Internet Files\Content.IE5\DKFTMRFD\MC90038715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3" t="9692" r="22026" b="5727"/>
          <a:stretch/>
        </p:blipFill>
        <p:spPr bwMode="auto">
          <a:xfrm flipH="1">
            <a:off x="7463913" y="5633884"/>
            <a:ext cx="677196" cy="112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2" descr="C:\Users\Ludmila Eisová\AppData\Local\Microsoft\Windows\Temporary Internet Files\Content.IE5\DKFTMRFD\MC90038715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3" t="9692" r="22026" b="5727"/>
          <a:stretch/>
        </p:blipFill>
        <p:spPr bwMode="auto">
          <a:xfrm flipH="1">
            <a:off x="8279991" y="5609303"/>
            <a:ext cx="677196" cy="112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9" name="Přímá spojnice 68"/>
          <p:cNvCxnSpPr/>
          <p:nvPr/>
        </p:nvCxnSpPr>
        <p:spPr>
          <a:xfrm flipH="1">
            <a:off x="8200106" y="1489587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7329952" y="1474839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6464714" y="1538748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5555230" y="1410929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7241462" y="2979175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>
            <a:off x="8042791" y="3087329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6115668" y="4375355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7049733" y="4306529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7895307" y="4326194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H="1">
            <a:off x="8200106" y="5643716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986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000"/>
                            </p:stCondLst>
                            <p:childTnLst>
                              <p:par>
                                <p:cTn id="104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1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2000"/>
                            </p:stCondLst>
                            <p:childTnLst>
                              <p:par>
                                <p:cTn id="150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6000"/>
                            </p:stCondLst>
                            <p:childTnLst>
                              <p:par>
                                <p:cTn id="157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2000"/>
                            </p:stCondLst>
                            <p:childTnLst>
                              <p:par>
                                <p:cTn id="196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2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8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4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2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3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000"/>
                            </p:stCondLst>
                            <p:childTnLst>
                              <p:par>
                                <p:cTn id="293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9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9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2" dur="2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8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0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7" fill="hold">
                            <p:stCondLst>
                              <p:cond delay="2000"/>
                            </p:stCondLst>
                            <p:childTnLst>
                              <p:par>
                                <p:cTn id="358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4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0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6" fill="hold">
                      <p:stCondLst>
                        <p:cond delay="indefinite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0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3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9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8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1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4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7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8" fill="hold">
                            <p:stCondLst>
                              <p:cond delay="2000"/>
                            </p:stCondLst>
                            <p:childTnLst>
                              <p:par>
                                <p:cTn id="43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1" grpId="0"/>
      <p:bldP spid="42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Ludmila Eisová\AppData\Local\Microsoft\Windows\Temporary Internet Files\Content.IE5\9367ZOQJ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149" y="0"/>
            <a:ext cx="1067857" cy="121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241755" y="0"/>
            <a:ext cx="4940710" cy="1386348"/>
          </a:xfrm>
          <a:prstGeom prst="wedgeEllipseCallout">
            <a:avLst>
              <a:gd name="adj1" fmla="val -65939"/>
              <a:gd name="adj2" fmla="val 3666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95715" y="176979"/>
            <a:ext cx="43944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chemeClr val="tx2">
                    <a:lumMod val="50000"/>
                  </a:schemeClr>
                </a:solidFill>
              </a:rPr>
              <a:t>Spojte příklady </a:t>
            </a:r>
          </a:p>
          <a:p>
            <a:r>
              <a:rPr lang="cs-CZ" sz="2800" u="sng" dirty="0" smtClean="0">
                <a:solidFill>
                  <a:schemeClr val="tx2">
                    <a:lumMod val="50000"/>
                  </a:schemeClr>
                </a:solidFill>
              </a:rPr>
              <a:t>se správnými výsledky.</a:t>
            </a:r>
            <a:endParaRPr lang="cs-CZ" sz="2800" u="sng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368" y="3569110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9367ZOQJ\MC9003554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6789" y="2168012"/>
            <a:ext cx="1424269" cy="131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dmila Eisová\AppData\Local\Microsoft\Windows\Temporary Internet Files\Content.IE5\U85VJK7C\MC900410471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16" y="1828800"/>
            <a:ext cx="1343086" cy="147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udmila Eisová\AppData\Local\Microsoft\Windows\Temporary Internet Files\Content.IE5\U85VJK7C\MC900410471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512" y="1229032"/>
            <a:ext cx="1343086" cy="147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Ludmila Eisová\AppData\Local\Microsoft\Windows\Temporary Internet Files\Content.IE5\U85VJK7C\MC900410471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437" y="5147480"/>
            <a:ext cx="1343086" cy="147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Ludmila Eisová\AppData\Local\Microsoft\Windows\Temporary Internet Files\Content.IE5\U85VJK7C\MC900410471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47186"/>
            <a:ext cx="1343086" cy="147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Ludmila Eisová\AppData\Local\Microsoft\Windows\Temporary Internet Files\Content.IE5\U85VJK7C\MC900410471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486" y="1420761"/>
            <a:ext cx="1343086" cy="147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49381" y="1991032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1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8878" y="5948516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7032" y="2561303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949381" y="586985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618271" y="2113935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69458" y="3967315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1+3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1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639" y="2998839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922" y="4109885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10" y="3598607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580" y="3662516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271" y="5363497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955" y="2241756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832" y="5358581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806" y="5506680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710" y="2595717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904568" y="3986980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5 -1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36838" y="5805947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2+3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282813" y="5928850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4+1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55690" y="5786282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1+4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6012" y="4493341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1+2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799007" y="4100051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5 -2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449962" y="3043083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4 -1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006645" y="3401960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2+2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902542" y="2595715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3</a:t>
            </a:r>
            <a:r>
              <a:rPr lang="cs-CZ" sz="2400" dirty="0" smtClean="0">
                <a:solidFill>
                  <a:schemeClr val="bg1"/>
                </a:solidFill>
              </a:rPr>
              <a:t>+2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9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586" y="1828802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902" y="4296698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Ludmila Eisová\AppData\Local\Microsoft\Windows\Temporary Internet Files\Content.IE5\9367ZOQJ\MC9004370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8380" y="2782530"/>
            <a:ext cx="1351320" cy="13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3829665" y="4685070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4 -2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905136" y="3215148"/>
            <a:ext cx="722670" cy="476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3 -2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284840" y="2217173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4 -3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06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Ludmila Eisová\AppData\Local\Microsoft\Windows\Temporary Internet Files\Content.IE5\9367ZOQJ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289" y="0"/>
            <a:ext cx="1067857" cy="121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993923" y="117987"/>
            <a:ext cx="3731342" cy="781665"/>
          </a:xfrm>
          <a:prstGeom prst="wedgeEllipseCallout">
            <a:avLst>
              <a:gd name="adj1" fmla="val -64707"/>
              <a:gd name="adj2" fmla="val 28538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097161" y="235974"/>
            <a:ext cx="3381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chemeClr val="bg2"/>
                </a:solidFill>
              </a:rPr>
              <a:t>Vypočítejte příklady.</a:t>
            </a:r>
            <a:endParaRPr lang="cs-CZ" sz="2800" u="sng" dirty="0">
              <a:solidFill>
                <a:schemeClr val="bg2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082413" y="1297858"/>
            <a:ext cx="29497" cy="5560142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002594" y="1283110"/>
            <a:ext cx="0" cy="557489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17870" y="1332271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4+1= 5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66387" y="5628968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4+1= </a:t>
            </a:r>
            <a:r>
              <a:rPr lang="cs-CZ" sz="36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672348" y="5633884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1</a:t>
            </a:r>
            <a:r>
              <a:rPr lang="cs-CZ" sz="3600" dirty="0" smtClean="0"/>
              <a:t>+2= 3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2116" y="5638801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2+3= </a:t>
            </a:r>
            <a:r>
              <a:rPr lang="cs-CZ" sz="3600" dirty="0"/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2284" y="2797277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2+1= </a:t>
            </a:r>
            <a:r>
              <a:rPr lang="cs-CZ" sz="3600" dirty="0"/>
              <a:t>3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71947" y="4203290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3+1= 4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3522" y="4252451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1+4= </a:t>
            </a:r>
            <a:r>
              <a:rPr lang="cs-CZ" sz="3600" dirty="0"/>
              <a:t>5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564193" y="2812026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+2= 4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12309" y="4218039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2+1= </a:t>
            </a:r>
            <a:r>
              <a:rPr lang="cs-CZ" sz="3600" dirty="0"/>
              <a:t>3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272980" y="2792361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  <a:r>
              <a:rPr lang="cs-CZ" sz="3600" dirty="0" smtClean="0"/>
              <a:t>+2= 5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8940" y="1366684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3+2= </a:t>
            </a:r>
            <a:r>
              <a:rPr lang="cs-CZ" sz="3600" dirty="0"/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282811" y="1312607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1+3= 4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7870" y="2054942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5</a:t>
            </a:r>
            <a:r>
              <a:rPr lang="cs-CZ" sz="3600" dirty="0" smtClean="0"/>
              <a:t> </a:t>
            </a:r>
            <a:r>
              <a:rPr lang="cs-CZ" sz="3600" dirty="0"/>
              <a:t>-</a:t>
            </a:r>
            <a:r>
              <a:rPr lang="cs-CZ" sz="3600" dirty="0" smtClean="0"/>
              <a:t>1= </a:t>
            </a:r>
            <a:r>
              <a:rPr lang="cs-CZ" sz="3600" dirty="0"/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300851" y="2054941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5</a:t>
            </a:r>
            <a:r>
              <a:rPr lang="cs-CZ" sz="3600" dirty="0" smtClean="0"/>
              <a:t> -</a:t>
            </a:r>
            <a:r>
              <a:rPr lang="cs-CZ" sz="3600" dirty="0"/>
              <a:t>3</a:t>
            </a:r>
            <a:r>
              <a:rPr lang="cs-CZ" sz="3600" dirty="0" smtClean="0"/>
              <a:t>= </a:t>
            </a:r>
            <a:r>
              <a:rPr lang="cs-CZ" sz="3600" dirty="0"/>
              <a:t>2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564192" y="2074606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5</a:t>
            </a:r>
            <a:r>
              <a:rPr lang="cs-CZ" sz="3600" dirty="0" smtClean="0"/>
              <a:t> -</a:t>
            </a:r>
            <a:r>
              <a:rPr lang="cs-CZ" sz="3600" dirty="0"/>
              <a:t>2</a:t>
            </a:r>
            <a:r>
              <a:rPr lang="cs-CZ" sz="3600" dirty="0" smtClean="0"/>
              <a:t>= </a:t>
            </a:r>
            <a:r>
              <a:rPr lang="cs-CZ" sz="3600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569109" y="3524864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4 -1= </a:t>
            </a:r>
            <a:r>
              <a:rPr lang="cs-CZ" sz="3600" dirty="0"/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91612" y="4945626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4 -</a:t>
            </a:r>
            <a:r>
              <a:rPr lang="cs-CZ" sz="3600" dirty="0"/>
              <a:t>3</a:t>
            </a:r>
            <a:r>
              <a:rPr lang="cs-CZ" sz="3600" dirty="0" smtClean="0"/>
              <a:t>= </a:t>
            </a:r>
            <a:r>
              <a:rPr lang="cs-CZ" sz="3600" dirty="0"/>
              <a:t>1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52283" y="3505200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4 -</a:t>
            </a:r>
            <a:r>
              <a:rPr lang="cs-CZ" sz="3600" dirty="0"/>
              <a:t>2</a:t>
            </a:r>
            <a:r>
              <a:rPr lang="cs-CZ" sz="3600" dirty="0" smtClean="0"/>
              <a:t>= </a:t>
            </a:r>
            <a:r>
              <a:rPr lang="cs-CZ" sz="3600" dirty="0"/>
              <a:t>2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603522" y="4975122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5</a:t>
            </a:r>
            <a:r>
              <a:rPr lang="cs-CZ" sz="3600" dirty="0" smtClean="0"/>
              <a:t> </a:t>
            </a:r>
            <a:r>
              <a:rPr lang="cs-CZ" sz="3600" dirty="0"/>
              <a:t>-</a:t>
            </a:r>
            <a:r>
              <a:rPr lang="cs-CZ" sz="3600" dirty="0" smtClean="0"/>
              <a:t>1= </a:t>
            </a:r>
            <a:r>
              <a:rPr lang="cs-CZ" sz="3600" dirty="0"/>
              <a:t>4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322141" y="4950542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5</a:t>
            </a:r>
            <a:r>
              <a:rPr lang="cs-CZ" sz="3600" dirty="0" smtClean="0"/>
              <a:t> -</a:t>
            </a:r>
            <a:r>
              <a:rPr lang="cs-CZ" sz="3600" dirty="0"/>
              <a:t>4</a:t>
            </a:r>
            <a:r>
              <a:rPr lang="cs-CZ" sz="3600" dirty="0" smtClean="0"/>
              <a:t>= </a:t>
            </a:r>
            <a:r>
              <a:rPr lang="cs-CZ" sz="3600" dirty="0"/>
              <a:t>1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312309" y="3480619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  <a:r>
              <a:rPr lang="cs-CZ" sz="3600" dirty="0" smtClean="0"/>
              <a:t> </a:t>
            </a:r>
            <a:r>
              <a:rPr lang="cs-CZ" sz="3600" dirty="0"/>
              <a:t>-</a:t>
            </a:r>
            <a:r>
              <a:rPr lang="cs-CZ" sz="3600" dirty="0" smtClean="0"/>
              <a:t>1= </a:t>
            </a:r>
            <a:r>
              <a:rPr lang="cs-CZ" sz="3600" dirty="0"/>
              <a:t>2</a:t>
            </a:r>
          </a:p>
        </p:txBody>
      </p:sp>
      <p:pic>
        <p:nvPicPr>
          <p:cNvPr id="1027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885" y="1268361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053" y="2010697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046" y="2748116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311" y="1263445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130" y="3480619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298" y="4208205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214" y="4906296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375" y="5648632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640" y="5638799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556" y="4921045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472" y="4218039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3394" y="3470786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059" y="2723535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479" y="1991032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253" y="1288026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169" y="2015612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3085" y="2743199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749" y="3456039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2917" y="4183626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079" y="4911212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C:\Users\Ludmila Eisová\AppData\Local\Microsoft\Windows\Temporary Internet Files\Content.IE5\DKFTMRFD\MC900407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525" y="5640275"/>
            <a:ext cx="858116" cy="7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93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44 -0.23241 C -0.1236 -0.22893 -0.13333 -0.22755 -0.14183 -0.22176 C -0.1486 -0.21713 -0.15468 -0.20972 -0.16128 -0.2044 C -0.16232 -0.20231 -0.16301 -0.2 -0.1644 -0.19815 C -0.16579 -0.1963 -0.16822 -0.19583 -0.16926 -0.19375 C -0.17048 -0.1912 -0.17013 -0.18796 -0.17083 -0.18518 C -0.17239 -0.17986 -0.17499 -0.17477 -0.17725 -0.17014 C -0.17447 -0.125 -0.17395 -0.13981 -0.13211 -0.14213 C -0.1236 -0.14583 -0.1151 -0.14792 -0.10642 -0.15069 C -0.0585 -0.15 -0.01058 -0.15185 0.03716 -0.14861 C 0.05209 -0.14768 0.06702 -0.12708 0.07917 -0.11852 C 0.09705 -0.10579 0.11685 -0.10139 0.13386 -0.08634 C 0.14306 -0.06944 0.15192 -0.05301 0.16129 -0.03681 C 0.16806 -0.025 0.1731 -0.01366 0.1823 -0.0044 C 0.18629 0.00463 0.19098 0.01273 0.19532 0.0213 C 0.19914 0.03704 0.20018 0.05208 0.20174 0.06852 C 0.2007 0.09074 0.20035 0.11296 0.19844 0.13519 C 0.1981 0.13958 0.18976 0.14861 0.18872 0.15023 C 0.17744 0.16852 0.17119 0.19051 0.15973 0.20833 C 0.154 0.22824 0.14358 0.25116 0.13386 0.26852 C 0.12744 0.29306 0.11824 0.2912 0.10174 0.29653 C 0.08056 0.29444 0.08386 0.29514 0.06945 0.28588 C 0.05452 0.26597 0.05973 0.27546 0.05487 0.25139 C 0.05556 0.22963 0.05244 0.17847 0.06459 0.15463 C 0.06633 0.13773 0.06841 0.12222 0.06945 0.10509 C 0.06893 0.08704 0.07292 0.0669 0.06615 0.05139 C 0.06112 0.04005 0.05174 0.03588 0.04358 0.02986 C 0.0257 0.01667 0.02379 0.01528 0.00173 0.01273 C 0.0007 0.01065 -0.00121 0.0088 -0.00156 0.00625 C -0.0019 0.00394 6.11111E-6 -0.00023 6.11111E-6 -0.00023 " pathEditMode="relative" ptsTypes="fffffffffffffffffffffffffffffA">
                                      <p:cBhvr>
                                        <p:cTn id="6" dur="4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9843 -0.34005 C 0.60069 -0.29607 0.60156 -0.25209 0.58871 -0.21089 C 0.58211 -0.18959 0.56579 -0.17501 0.55156 -0.16366 C 0.54444 -0.15788 0.54201 -0.1507 0.53229 -0.14862 C 0.51926 -0.14584 0.50659 -0.14214 0.49357 -0.14005 C 0.47551 -0.13288 0.45642 -0.13126 0.43871 -0.12269 C 0.40607 -0.10695 0.38229 -0.08126 0.36284 -0.04306 C 0.35242 -0.0007 0.36006 0.01435 0.37899 0.04282 C 0.38506 0.05208 0.39097 0.06157 0.39687 0.07083 C 0.41319 0.09629 0.44357 0.10324 0.46614 0.10532 C 0.47899 0.10393 0.49235 0.10578 0.50485 0.10092 C 0.58906 0.06759 0.66301 -0.03843 0.72742 -0.10973 C 0.75069 -0.13542 0.76579 -0.1595 0.79513 -0.17014 C 0.82482 -0.16598 0.82604 -0.17547 0.83072 -0.1463 C 0.8302 -0.13264 0.83211 -0.11852 0.82899 -0.10556 C 0.81805 -0.05996 0.78749 -0.03727 0.76458 -0.0044 C 0.75989 0.00254 0.7302 0.04722 0.72256 0.0493 C 0.71041 0.05254 0.69947 0.05763 0.68715 0.05995 C 0.66406 0.05925 0.64079 0.06134 0.6177 0.05786 C 0.61545 0.05763 0.61683 0.05208 0.61614 0.0493 C 0.61527 0.04652 0.60902 0.03124 0.60815 0.02986 C 0.60295 0.0206 0.59183 0.01967 0.58385 0.01712 C 0.55329 0.02245 0.55972 0.01041 0.55972 0.04722 C 0.55694 0.0581 0.55538 0.06828 0.55329 0.07939 C 0.5519 0.10856 0.55069 0.14976 0.54357 0.17824 C 0.53229 0.22314 0.51024 0.26365 0.48558 0.29652 C 0.4736 0.31249 0.45833 0.33495 0.44201 0.34606 C 0.43715 0.35555 0.42985 0.35694 0.42256 0.36319 C 0.39409 0.38726 0.38385 0.39004 0.35156 0.39328 C 0.33489 0.39189 0.31805 0.39212 0.30156 0.38911 C 0.29635 0.38819 0.29045 0.37314 0.28871 0.36967 C 0.28767 0.36759 0.28558 0.36319 0.28558 0.36319 C 0.28333 0.34976 0.28454 0.33564 0.28229 0.32245 C 0.28124 0.31689 0.27656 0.31411 0.2743 0.30949 C 0.27291 0.30069 0.271 0.29236 0.26944 0.28379 C 0.26996 0.26574 0.27013 0.24791 0.271 0.22986 C 0.27135 0.22314 0.2743 0.21712 0.2743 0.21064 C 0.26423 0.19097 0.24965 0.18263 0.23385 0.17407 C 0.19617 0.15347 0.15781 0.13263 0.1177 0.12245 C 0.11336 0.11967 0.1092 0.11666 0.10485 0.11388 C 0.10277 0.11249 0.1019 0.10902 0.09999 0.1074 C 0.0986 0.10624 0.0967 0.10601 0.09513 0.10532 C 0.09114 0.09999 0.08784 0.09328 0.08385 0.08796 C 0.07899 0.08148 0.06909 0.078 0.06284 0.07499 C 0.05676 0.06689 0.05624 0.05763 0.04999 0.0493 C 0.04374 0.04097 0.03819 0.03194 0.03072 0.02569 C 0.02864 0.02407 0.02621 0.02314 0.0243 0.02129 C 0.01926 0.01643 0.01492 0.00879 0.00972 0.00416 C 0.00694 0.00161 -6.66667E-6 -0.00024 -6.66667E-6 -0.00024 " pathEditMode="relative" ptsTypes="ffffffffffffffffffffffffffffffffffffffffffffffffA">
                                      <p:cBhvr>
                                        <p:cTn id="8" dur="4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0487 -0.45162 C 0.30366 -0.4412 0.30157 -0.43194 0.30001 -0.42153 C 0.30227 -0.39676 0.30209 -0.40116 0.31616 -0.38264 C 0.31772 -0.38056 0.31911 -0.37824 0.32102 -0.37639 C 0.32432 -0.37338 0.33074 -0.36759 0.33074 -0.36759 C 0.34341 -0.34213 0.34393 -0.33403 0.34671 -0.30324 C 0.34567 -0.28264 0.34584 -0.26157 0.34359 -0.24097 C 0.34254 -0.23102 0.33925 -0.22199 0.33716 -0.21273 C 0.33352 -0.19745 0.33126 -0.16944 0.32588 -0.15255 C 0.32379 -0.14606 0.32015 -0.13981 0.31772 -0.13356 C 0.30036 -0.08727 0.29202 -0.06667 0.26459 -0.03241 C 0.2514 -0.01551 0.24341 -0.00255 0.22588 0.0044 C 0.19879 0.00069 0.17154 -0.00556 0.14515 -0.01505 C 0.13994 -0.01944 0.13491 -0.0213 0.129 -0.02384 C 0.10522 -0.02083 0.08317 -0.0162 0.05973 -0.01296 C 0.04376 -0.00764 0.03317 0.00995 0.01772 0.01736 C 0.0007 0.01481 5.27778E-6 0.01898 5.27778E-6 1.11111E-6 " pathEditMode="relative" ptsTypes="ffffffffffffffffA">
                                      <p:cBhvr>
                                        <p:cTn id="10" dur="4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7899 -0.5294 C 0.47795 -0.5044 0.47656 -0.48264 0.4743 -0.45833 C 0.47482 -0.42754 0.47499 -0.39676 0.47586 -0.36574 C 0.47604 -0.36273 0.47742 -0.36018 0.47742 -0.3574 C 0.47742 -0.31713 0.47725 -0.27685 0.47586 -0.2368 C 0.47517 -0.22129 0.46631 -0.20486 0.46128 -0.19166 C 0.45555 -0.17662 0.44722 -0.16574 0.43871 -0.15301 C 0.41579 -0.11852 0.39114 -0.08657 0.35485 -0.08657 C 0.34722 -0.0544 0.33489 -0.02291 0.32256 0.00625 C 0.3151 0.04213 0.3019 0.07292 0.28871 0.1051 C 0.28558 0.11273 0.27326 0.15533 0.26458 0.16111 C 0.19565 0.20718 0.12378 0.24537 0.05329 0.28797 C 0.04513 0.28449 0.04617 0.27547 0.04513 0.26435 C 0.0434 0.24699 0.0427 0.23125 0.03871 0.21459 C 0.03767 0.18056 0.03801 0.14699 0.03229 0.11343 C 0.03003 0.08658 0.02569 0.06088 0.021 0.03426 C 0.0184 0.01898 0.01371 -0.00139 0.00156 -0.00671 C 0.00104 -0.00463 -5.83333E-6 -0.00023 -5.83333E-6 -0.00023 " pathEditMode="relative" ptsTypes="fffffffffffffffffA">
                                      <p:cBhvr>
                                        <p:cTn id="12" dur="4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7274 -0.03657 C 0.77101 -0.10417 0.77778 -0.13935 0.76146 -0.19144 C 0.75764 -0.21574 0.75208 -0.23912 0.74531 -0.26227 C 0.7434 -0.28727 0.74132 -0.32014 0.72431 -0.33542 C 0.71476 -0.36042 0.72847 -0.32199 0.71945 -0.35903 C 0.71528 -0.37569 0.70695 -0.39398 0.69531 -0.40208 C 0.69063 -0.41134 0.6875 -0.41065 0.67917 -0.41273 C 0.67292 -0.41829 0.66667 -0.41829 0.65972 -0.42153 C 0.64167 -0.41944 0.62396 -0.4162 0.6066 -0.40856 C 0.58872 -0.38981 0.58038 -0.36227 0.57101 -0.33542 C 0.56354 -0.31412 0.55469 -0.29306 0.54531 -0.27315 C 0.54254 -0.26042 0.54045 -0.25231 0.53872 -0.23866 C 0.5375 -0.2287 0.53559 -0.20856 0.53559 -0.20856 C 0.53646 -0.15787 0.53472 -0.14097 0.53872 -0.10324 C 0.54375 -0.05602 0.53993 -0.08958 0.54358 -0.06667 C 0.54479 -0.05949 0.54688 -0.04514 0.54688 -0.04514 C 0.54913 -0.01181 0.5507 0.00231 0.54688 0.04306 C 0.54636 0.04792 0.5309 0.08796 0.53073 0.08819 C 0.52517 0.10301 0.51806 0.12083 0.50816 0.13125 C 0.49879 0.1412 0.48733 0.1463 0.47743 0.15486 C 0.47014 0.16134 0.46597 0.16898 0.45799 0.17431 C 0.43698 0.20671 0.41215 0.22986 0.38073 0.23889 C 0.34844 0.23287 0.35261 0.24213 0.33715 0.22361 C 0.33038 0.21551 0.31945 0.19583 0.31945 0.19583 C 0.31615 0.18241 0.31424 0.17407 0.31302 0.15926 C 0.31181 0.12639 0.31632 0.08125 0.28559 0.07315 C 0.27813 0.07384 0.27031 0.07269 0.26302 0.07523 C 0.25712 0.07708 0.25226 0.08241 0.24688 0.08611 C 0.23021 0.09722 0.21736 0.11343 0.20174 0.12685 C 0.20017 0.15069 0.19757 0.17269 0.19358 0.19583 C 0.19149 0.20787 0.18559 0.22014 0.18559 0.23241 L -2.77778E-7 -3.33333E-6 " pathEditMode="relative" ptsTypes="ffffffffffffffffffffffffffffffAA">
                                      <p:cBhvr>
                                        <p:cTn id="14" dur="4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927 -0.78496 C 0.16129 -0.73935 0.14966 -0.69398 0.14514 -0.64722 C 0.14462 -0.64121 0.15174 -0.63889 0.15469 -0.63472 C 0.16268 -0.62246 0.17292 -0.61273 0.18056 -0.6 C 0.18629 -0.59028 0.19098 -0.57963 0.1967 -0.57014 C 0.2132 -0.54167 0.22969 -0.52153 0.24827 -0.49676 C 0.25139 -0.49259 0.25243 -0.48658 0.25469 -0.48195 C 0.2691 -0.45093 0.27709 -0.41852 0.28698 -0.38519 C 0.28594 -0.3257 0.2948 -0.29074 0.26927 -0.24977 C 0.2658 -0.24398 0.26459 -0.23472 0.25955 -0.23218 C 0.2349 -0.22014 0.21007 -0.20787 0.18542 -0.1956 C 0.1599 -0.21806 0.17848 -0.23287 0.19341 -0.25162 C 0.20035 -0.26042 0.20556 -0.27153 0.21285 -0.27986 C 0.27587 -0.34908 0.35782 -0.37292 0.43698 -0.38519 C 0.44879 -0.38357 0.46094 -0.38403 0.47257 -0.38056 C 0.4823 -0.37824 0.49063 -0.36968 0.5 -0.36574 C 0.51754 -0.34977 0.504 -0.36366 0.52414 -0.33333 C 0.53195 -0.32176 0.54063 -0.31042 0.5467 -0.29676 C 0.55365 -0.28125 0.55539 -0.26204 0.56285 -0.24746 C 0.56337 -0.24537 0.56702 -0.22871 0.56771 -0.22801 C 0.56945 -0.22616 0.57205 -0.22639 0.57414 -0.2257 C 0.60504 -0.23148 0.60608 -0.22523 0.62257 -0.24746 C 0.62587 -0.25602 0.63334 -0.26783 0.64028 -0.27083 C 0.64132 -0.27292 0.64254 -0.27523 0.64341 -0.27755 C 0.6441 -0.2794 0.64584 -0.28588 0.64514 -0.2838 C 0.64184 -0.27523 0.64184 -0.27338 0.64028 -0.26458 C 0.64132 -0.25903 0.64341 -0.24746 0.64341 -0.24746 C 0.63924 -0.2419 0.45573 0.04907 0.34341 0.10949 C 0.3375 0.10903 0.33143 0.10995 0.3257 0.10764 C 0.31702 0.10417 0.31528 0.09537 0.30955 0.08819 C 0.30243 0.07893 0.30191 0.07963 0.29341 0.075 C 0.28837 0.06481 0.28073 0.05833 0.2757 0.04722 C 0.27309 0.0419 0.26927 0.03009 0.26927 0.03009 C 0.26302 -0.00371 0.24358 -0.02824 0.22414 -0.04977 C 0.2191 -0.05509 0.21667 -0.06158 0.20955 -0.06458 C 0.20105 -0.06829 0.19236 -0.07037 0.18386 -0.07315 C 0.17743 -0.07269 0.17066 -0.07315 0.16441 -0.07083 C 0.16268 -0.07037 0.16198 -0.0669 0.16129 -0.06458 C 0.1566 -0.05046 0.15521 -0.04259 0.14827 -0.03009 C 0.14653 -0.02269 0.14358 -0.01597 0.14184 -0.00857 C 0.13785 0.00856 0.13872 0.02778 0.13542 0.04491 C 0.13125 0.06759 0.12396 0.09004 0.11771 0.11157 C 0.10938 0.14051 0.09688 0.16227 0.07414 0.17199 C 0.06493 0.17129 0.05556 0.17315 0.0467 0.16991 C 0.04202 0.16829 0.03716 0.15648 0.03542 0.15046 C 0.02848 0.12616 0.02622 0.10116 0.01771 0.07731 C 0.01563 0.06574 0.01198 0.0537 0.00799 0.04305 C 0.00608 0.03773 0.00035 0.03079 -3.61111E-6 0.02361 C -0.00034 0.01574 -3.61111E-6 0.00764 -3.61111E-6 2.96296E-6 " pathEditMode="relative" ptsTypes="ffffffffffffffffffffffffffffffffffffffffffffffffA">
                                      <p:cBhvr>
                                        <p:cTn id="16" dur="4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74 -0.86018 C -0.05556 -0.83958 -0.05018 -0.86342 -0.06615 -0.83009 C -0.079 -0.80301 -0.0724 -0.81319 -0.08386 -0.79791 C -0.08507 -0.79328 -0.08993 -0.78958 -0.08872 -0.78495 C -0.08473 -0.76921 -0.07917 -0.75393 -0.07257 -0.73981 C -0.07101 -0.73634 -0.06702 -0.73588 -0.06459 -0.73333 C -0.04393 -0.7118 -0.03091 -0.70972 -0.00486 -0.70555 C 0.00694 -0.7037 0.01875 -0.70115 0.03055 -0.69907 C 0.05156 -0.7 0.10191 -0.69907 0.13385 -0.70555 C 0.17396 -0.71365 0.21337 -0.73264 0.25312 -0.74421 C 0.27309 -0.74352 0.29305 -0.74375 0.31284 -0.74189 C 0.31927 -0.7412 0.32448 -0.73402 0.33055 -0.73125 C 0.35868 -0.71805 0.38437 -0.70879 0.39514 -0.66666 C 0.39913 -0.63495 0.40468 -0.58264 0.39027 -0.55486 C 0.3783 -0.53148 0.3783 -0.53495 0.36441 -0.5206 C 0.35573 -0.5118 0.34913 -0.50046 0.33871 -0.49676 C 0.33159 -0.48264 0.31771 -0.48912 0.30642 -0.49027 C 0.28316 -0.50625 0.27413 -0.52199 0.26614 -0.55486 C 0.26458 -0.56852 0.26267 -0.58217 0.26128 -0.59583 C 0.26753 -0.6581 0.27066 -0.73148 0.32743 -0.74189 C 0.36545 -0.74051 0.40382 -0.74027 0.44166 -0.73773 C 0.45347 -0.73703 0.47413 -0.7206 0.47413 -0.7206 C 0.48854 -0.70139 0.49236 -0.69768 0.49826 -0.67314 C 0.50642 -0.60231 0.48229 -0.50995 0.45798 -0.44514 C 0.44548 -0.4118 0.44201 -0.40139 0.42569 -0.37639 C 0.41146 -0.35509 0.42587 -0.37708 0.41441 -0.36342 C 0.41041 -0.35856 0.40312 -0.34838 0.40312 -0.34838 C 0.41041 -0.40324 0.40555 -0.38773 0.45312 -0.38495 C 0.4908 -0.36828 0.53472 -0.34189 0.55 -0.28819 C 0.5526 -0.27916 0.55521 -0.25995 0.55642 -0.25162 C 0.5559 -0.23009 0.55659 -0.20856 0.55486 -0.18727 C 0.5533 -0.16782 0.54132 -0.15254 0.53385 -0.13564 C 0.51093 -0.08379 0.48819 -0.06551 0.44826 -0.03889 C 0.44218 -0.03495 0.43784 -0.02824 0.43229 -0.02361 C 0.40902 -0.00439 0.38055 0.01574 0.35312 0.01922 C 0.32413 0.01783 0.29514 0.01806 0.26614 0.01505 C 0.25989 0.01436 0.23073 -0.00625 0.23055 -0.00648 C 0.21632 -0.01921 0.2092 -0.03541 0.2 -0.05393 C 0.18298 -0.08819 0.17205 -0.12037 0.16614 -0.16134 C 0.16666 -0.18564 0.16458 -0.21041 0.16771 -0.23449 C 0.16892 -0.24352 0.18802 -0.28102 0.19184 -0.28819 C 0.22934 -0.35833 0.29132 -0.39907 0.35468 -0.40648 C 0.39149 -0.40463 0.41527 -0.40764 0.43541 -0.36574 C 0.43941 -0.33935 0.44114 -0.33773 0.43698 -0.30555 C 0.43507 -0.29143 0.42448 -0.28217 0.41771 -0.27106 C 0.39774 -0.23889 0.37413 -0.22546 0.35156 -0.19791 C 0.33802 -0.18171 0.32326 -0.16157 0.30798 -0.14838 C 0.24826 -0.09652 0.31284 -0.16018 0.26771 -0.1162 C 0.246 -0.09514 0.22534 -0.07569 0.20312 -0.05602 C 0.19427 -0.04814 0.19739 -0.05439 0.19027 -0.04953 C 0.18142 -0.04375 0.14896 -0.02176 0.14184 -0.02152 C 0.11823 -0.02083 0.09444 -0.02014 0.071 -0.01944 C 0.05225 -0.01111 0.06146 -0.01389 0.04357 -0.01088 C 0.04132 -0.01018 0.03923 -0.00879 0.03698 -0.00856 C 0.02899 -0.0074 0.02083 -0.0081 0.01284 -0.00648 C 0.00816 -0.00555 0.00555 -2.22222E-6 1.94444E-6 -2.22222E-6 " pathEditMode="relative" ptsTypes="fffffffffffffffffffffffffffffffffffffffffffffffffffffffA">
                                      <p:cBhvr>
                                        <p:cTn id="18" dur="4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323 0.66644 C 0.41424 0.65394 0.41372 0.62894 0.40816 0.60579 C 0.40712 0.59236 0.40886 0.5551 0.39688 0.54352 C 0.3915 0.54445 0.38577 0.54306 0.38073 0.54561 C 0.37379 0.54931 0.37396 0.56389 0.36945 0.57153 C 0.36424 0.58079 0.36181 0.5882 0.35486 0.59514 C 0.33473 0.63912 0.31268 0.68195 0.28872 0.72223 C 0.27483 0.74537 0.25955 0.76968 0.24028 0.78449 C 0.22466 0.80996 0.20452 0.82176 0.1823 0.83403 C 0.179 0.83588 0.16111 0.84352 0.15643 0.84491 C 0.15105 0.84653 0.14028 0.84908 0.14028 0.84908 C 0.13108 0.84838 0.12188 0.84908 0.11285 0.84699 C 0.11042 0.84653 0.10278 0.8382 0.1 0.83611 C 0.07414 0.81644 0.06771 0.78056 0.06285 0.74375 C 0.06337 0.71436 0.06355 0.68473 0.06459 0.65556 C 0.06546 0.62686 0.07431 0.59954 0.0823 0.57361 C 0.0875 0.55695 0.08594 0.55417 0.09202 0.53912 C 0.09723 0.52639 0.10452 0.51528 0.10973 0.50255 C 0.12205 0.47223 0.13681 0.43635 0.15973 0.4169 C 0.16615 0.41135 0.17743 0.40996 0.18386 0.40834 C 0.22084 0.40949 0.25313 0.38704 0.26459 0.43195 C 0.26667 0.45533 0.26841 0.46621 0.26459 0.49399 C 0.26389 0.49931 0.26077 0.50324 0.25816 0.50695 C 0.24618 0.5257 0.23421 0.53959 0.21615 0.54352 C 0.18108 0.53959 0.14115 0.54306 0.11285 0.50903 C 0.0974 0.49098 0.09323 0.48658 0.08559 0.46412 C 0.07986 0.44723 0.06945 0.4125 0.06945 0.4125 C 0.06632 0.37061 0.06493 0.36598 0.07257 0.30718 C 0.08264 0.2294 0.1349 0.18125 0.18559 0.1544 C 0.19271 0.1507 0.21146 0.13797 0.21945 0.13519 C 0.24584 0.12593 0.27448 0.12986 0.30157 0.12431 C 0.31181 0.12732 0.3224 0.12871 0.3323 0.13311 C 0.33403 0.1338 0.33559 0.13681 0.33559 0.13936 C 0.33716 0.21459 0.34167 0.19931 0.31615 0.24908 C 0.29098 0.29792 0.2573 0.33426 0.21285 0.33936 C 0.17865 0.33774 0.1198 0.35348 0.08872 0.31158 C 0.0665 0.28172 0.05695 0.25348 0.04202 0.21482 C 0.03785 0.20394 0.0323 0.18033 0.0323 0.18033 C 0.03004 0.15811 0.03073 0.17037 0.03073 0.14375 C 0.03177 0.09885 0.03577 0.05116 0.0323 0.00602 C 0.0316 -0.00347 0.01615 -0.01111 0.01129 -0.01551 C 0.00139 -0.01203 0.00695 -0.01643 0.0033 -0.00671 C 0.00243 -0.00439 -2.77778E-7 -0.00023 -2.77778E-7 -0.00023 " pathEditMode="relative" ptsTypes="ffffffffffffffffffffffffffffffffffffffffffA">
                                      <p:cBhvr>
                                        <p:cTn id="20" dur="4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4358 -0.15487 C -0.46562 -0.15256 -0.48819 -0.17524 -0.46458 -0.13543 C -0.46163 -0.12501 -0.46076 -0.1139 -0.45799 -0.10325 C -0.45903 -0.07663 -0.45937 -0.05001 -0.46128 -0.02362 C -0.46163 -0.01992 -0.46649 -0.00834 -0.46771 -0.00441 C -0.47622 0.02407 -0.48177 0.05045 -0.50486 0.06226 C -0.53837 0.05694 -0.52535 0.06619 -0.53542 0.04513 C -0.53437 0.03078 -0.53437 0.01619 -0.53229 0.00207 C -0.53073 -0.00904 -0.51719 -0.01899 -0.51285 -0.02362 C -0.49635 -0.04098 -0.47222 -0.04793 -0.45156 -0.05163 C -0.42118 -0.04631 -0.38802 -0.0426 -0.36285 -0.01714 C -0.36024 -0.00973 -0.35677 -0.00348 -0.35486 0.00416 C -0.35243 0.03078 -0.35174 0.03008 -0.35486 0.06666 C -0.35625 0.08425 -0.37413 0.11828 -0.38073 0.13332 C -0.38403 0.14073 -0.38559 0.1493 -0.38872 0.15694 C -0.39601 0.17499 -0.40573 0.19212 -0.41458 0.20856 C -0.41493 0.20902 -0.42066 0.2236 -0.42257 0.22569 C -0.43576 0.24004 -0.44757 0.24976 -0.46285 0.25809 C -0.47569 0.25578 -0.48785 0.25462 -0.5 0.24953 C -0.50747 0.24282 -0.51545 0.23934 -0.52257 0.23217 C -0.52517 0.22152 -0.52639 0.21944 -0.52257 0.20416 C -0.52014 0.1942 -0.51597 0.19444 -0.51128 0.18911 C -0.50503 0.18194 -0.49878 0.17244 -0.49028 0.1699 C -0.48125 0.16712 -0.47205 0.16712 -0.46285 0.1655 C -0.44826 0.16619 -0.43368 0.16527 -0.41927 0.16782 C -0.41701 0.16828 -0.41649 0.17268 -0.41458 0.17407 C -0.41267 0.17545 -0.41024 0.17569 -0.40799 0.17638 C -0.40382 0.18217 -0.38594 0.20184 -0.38073 0.20416 C -0.37604 0.20948 -0.35347 0.23008 -0.3467 0.23217 C -0.33663 0.23541 -0.32622 0.2361 -0.31615 0.23865 C -0.29253 0.23795 -0.26632 0.24883 -0.24514 0.23448 C -0.22292 0.21944 -0.24375 0.22939 -0.23073 0.2236 C -0.22396 0.21481 -0.21684 0.20832 -0.21146 0.19791 C -0.20955 0.19096 -0.2033 0.17846 -0.2033 0.17846 C -0.20104 0.15809 -0.19948 0.13888 -0.19844 0.11828 C -0.19896 0.1111 -0.19878 0.10369 -0.2 0.09675 C -0.20156 0.08749 -0.20816 0.09258 -0.20156 0.07962 C -0.20052 0.07777 -0.19826 0.07823 -0.1967 0.07731 C -0.18611 0.07013 -0.17326 0.06758 -0.16128 0.06457 C -0.15035 0.06782 -0.14392 0.06596 -0.14028 0.07962 C -0.14167 0.09444 -0.14132 0.10045 -0.1467 0.1118 C -0.15139 0.13448 -0.16007 0.14305 -0.16927 0.16342 C -0.17535 0.17661 -0.17187 0.17106 -0.17899 0.18055 C -0.18698 0.2067 -0.21007 0.23448 -0.22587 0.25161 C -0.25503 0.28332 -0.28368 0.30439 -0.31771 0.32684 C -0.33646 0.33911 -0.35434 0.35601 -0.37413 0.3655 C -0.40226 0.37893 -0.4316 0.38934 -0.46128 0.39351 C -0.47309 0.39814 -0.48507 0.40138 -0.4967 0.40647 C -0.51111 0.41295 -0.52552 0.42082 -0.54028 0.42569 C -0.54549 0.43101 -0.54722 0.43494 -0.55156 0.44073 C -0.55087 0.45439 -0.55295 0.46944 -0.54844 0.4817 C -0.54306 0.49606 -0.52257 0.49675 -0.51285 0.49883 C -0.49722 0.49744 -0.4816 0.49721 -0.46615 0.49467 C -0.4533 0.49258 -0.4434 0.47754 -0.43229 0.46874 C -0.41701 0.45647 -0.40781 0.44258 -0.39514 0.42569 C -0.38333 0.40971 -0.36128 0.38286 -0.3467 0.3655 C -0.31319 0.32569 -0.27743 0.29235 -0.23872 0.26226 C -0.21736 0.24559 -0.20104 0.22314 -0.17899 0.20856 C -0.16701 0.19258 -0.15226 0.18217 -0.14201 0.16342 C -0.14028 0.15092 -0.13733 0.13911 -0.13542 0.12684 C -0.1342 0.11897 -0.13368 0.10624 -0.13073 0.09883 C -0.11806 0.06573 -0.0967 0.05393 -0.07257 0.04073 C -0.03872 0.02221 -0.08212 0.04235 -0.04514 0.0236 C -0.03212 0.01712 -0.02066 0.01157 -0.00799 0.00416 C -0.00035 -0.00024 -0.00417 -5.18519E-6 1.66667E-6 -5.18519E-6 " pathEditMode="relative" ptsTypes="ffffffffffffffffffffffffffffffffffffffffffffffffffffffffffffffffA">
                                      <p:cBhvr>
                                        <p:cTn id="22" dur="4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4201 -0.07106 C 0.40503 -0.09074 0.39652 -0.11713 0.38559 -0.07963 C 0.37986 -0.01643 0.38559 -0.08403 0.38229 0.07084 C 0.38194 0.09028 0.3802 0.09931 0.37743 0.11829 C 0.37361 0.14514 0.3677 0.17199 0.36128 0.19792 C 0.3585 0.2088 0.35121 0.21713 0.34843 0.22801 C 0.34548 0.23982 0.33541 0.2632 0.3243 0.26667 C 0.31909 0.26829 0.31354 0.26806 0.30816 0.26875 C 0.29809 0.24861 0.28402 0.22546 0.28402 0.2 C 0.27743 0.19398 0.27066 0.19398 0.26302 0.19144 C 0.26093 0.19213 0.25816 0.19144 0.25659 0.19352 C 0.25139 0.20046 0.24357 0.21713 0.24357 0.21713 C 0.23923 0.23496 0.23211 0.25209 0.22586 0.26875 C 0.22222 0.29838 0.2177 0.32593 0.21128 0.35486 C 0.20885 0.36574 0.2052 0.38357 0.19843 0.39144 C 0.18871 0.40301 0.17847 0.40949 0.16614 0.41296 C 0.16406 0.41435 0.16198 0.41597 0.15972 0.41713 C 0.15329 0.42037 0.1467 0.42199 0.14045 0.4257 C 0.12552 0.43449 0.11284 0.44584 0.09687 0.44954 C 0.08559 0.44815 0.07413 0.44815 0.06302 0.44514 C 0.05868 0.44398 0.05416 0.42755 0.05329 0.4257 C 0.05034 0.41898 0.04357 0.40648 0.04357 0.40648 C 0.04062 0.38542 0.02829 0.37523 0.021 0.35695 C 0.01823 0.35023 0.01805 0.34144 0.01458 0.33542 C 0.0118 0.33056 0.00486 0.32246 0.00486 0.32246 C -8.33333E-7 0.32454 -0.00539 0.32523 -0.00955 0.32894 C -0.01528 0.33403 -0.01927 0.3419 -0.02414 0.34838 C -0.03299 0.36019 -0.04393 0.36945 -0.05313 0.38056 C -0.05677 0.38496 -0.05903 0.39121 -0.06285 0.3956 C -0.08299 0.41829 -0.10973 0.43658 -0.129 0.46019 C -0.14427 0.47894 -0.15799 0.50926 -0.17726 0.51829 C -0.19132 0.51759 -0.20539 0.51806 -0.21927 0.51621 C -0.22275 0.51574 -0.229 0.51181 -0.229 0.51181 C -0.23629 0.50533 -0.24254 0.49676 -0.25157 0.49676 C -0.26233 0.50394 -0.275 0.50996 -0.28542 0.51829 C -0.2915 0.52315 -0.29098 0.525 -0.29671 0.52894 C -0.30209 0.53264 -0.3066 0.53195 -0.31285 0.53334 C -0.31927 0.53496 -0.3257 0.53796 -0.33212 0.53982 C -0.35105 0.53912 -0.36997 0.54005 -0.38872 0.5375 C -0.39931 0.53611 -0.40851 0.51574 -0.41771 0.50972 C -0.42709 0.49699 -0.43577 0.48519 -0.44671 0.47523 C -0.44931 0.46713 -0.45261 0.45996 -0.45469 0.45162 C -0.45313 0.43658 -0.45382 0.42084 -0.45 0.40648 C -0.44671 0.39421 -0.43959 0.38472 -0.43386 0.37408 C -0.39775 0.30718 -0.36823 0.27917 -0.31598 0.23426 C -0.30573 0.22546 -0.29861 0.21158 -0.28872 0.20209 C -0.25712 0.17153 -0.19323 0.10255 -0.14514 0.09236 C -0.13507 0.09028 -0.10018 0.08843 -0.09514 0.0882 C -0.07848 0.08889 -0.06164 0.08727 -0.04514 0.09028 C -0.04254 0.09074 -0.02865 0.10857 -0.02414 0.11181 C -0.01355 0.11968 -0.004 0.12431 0.00659 0.13125 C 0.02135 0.14097 0.03003 0.14815 0.04687 0.15046 C 0.06007 0.14884 0.06875 0.14607 0.08073 0.13982 C 0.09218 0.12755 0.09878 0.10903 0.10329 0.09028 C 0.1 0.05949 0.10312 0.04653 0.08871 0.02801 C 0.08767 0.025 0.0875 0.0213 0.08559 0.01921 C 0.08385 0.01736 0.08125 0.01829 0.07916 0.01713 C 0.06527 0.00972 0.05191 0.00162 0.03715 -0.00208 C 0.02847 -0.00139 0.01979 -0.00162 0.01128 2.96296E-6 C 0.00434 0.00139 0.00139 0.01019 -0.00643 0.01296 C -0.01059 0.0213 -0.02414 0.03218 -0.02414 0.03218 C -0.02327 0.02847 -0.02205 0.02153 -0.01927 0.01921 C -0.01632 0.0169 -0.00955 0.01505 -0.00955 0.01505 C 0.00034 0.00162 -8.33333E-7 0.0081 -8.33333E-7 2.96296E-6 " pathEditMode="relative" ptsTypes="fffffffffffffffffffffffffffffffffffffffffffffffffffffffffffffffA">
                                      <p:cBhvr>
                                        <p:cTn id="24" dur="4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5156 -0.2257 C -0.52152 -0.21343 -0.49114 -0.20255 -0.46128 -0.18913 C -0.45764 -0.18751 -0.45156 -0.18056 -0.45156 -0.18056 C -0.446 -0.15811 -0.44583 -0.13751 -0.44357 -0.1139 C -0.44236 -0.10093 -0.4401 -0.0882 -0.43871 -0.07524 C -0.43802 -0.05371 -0.43767 -0.02478 -0.43541 -0.00209 C -0.43368 0.01643 -0.42916 0.03587 -0.42569 0.05393 C -0.42361 0.06504 -0.42361 0.08472 -0.41614 0.09467 C -0.40503 0.10948 -0.38298 0.12615 -0.3677 0.13124 C -0.36232 0.12985 -0.35694 0.12847 -0.35156 0.12684 C -0.34982 0.12638 -0.34791 0.12638 -0.3467 0.12476 C -0.34444 0.12175 -0.34323 0.11782 -0.34184 0.11411 C -0.33958 0.10833 -0.33541 0.09675 -0.33541 0.09675 C -0.33593 0.08888 -0.33524 0.08055 -0.33715 0.07314 C -0.33767 0.07106 -0.34045 0.07198 -0.34184 0.07106 C -0.34878 0.06643 -0.35173 0.06458 -0.35972 0.06249 C -0.37048 0.06388 -0.38125 0.06365 -0.39184 0.06666 C -0.39809 0.06828 -0.40468 0.08309 -0.40972 0.08819 C -0.41076 0.09027 -0.41163 0.09259 -0.41284 0.09467 C -0.41423 0.09698 -0.41632 0.0986 -0.4177 0.10115 C -0.42517 0.11527 -0.42743 0.12499 -0.43385 0.13772 C -0.4401 0.16272 -0.43923 0.19166 -0.41927 0.20439 C -0.41163 0.21481 -0.40399 0.22546 -0.3967 0.23657 C -0.39496 0.23934 -0.39375 0.24282 -0.39184 0.24513 C -0.38524 0.25323 -0.37656 0.25763 -0.36927 0.26458 C -0.36232 0.27129 -0.35711 0.27962 -0.35 0.2861 C -0.3375 0.31064 -0.30086 0.29513 -0.28715 0.29467 C -0.28073 0.29305 -0.27534 0.29097 -0.26927 0.28819 C -0.26666 0.28888 -0.26215 0.28703 -0.26128 0.2905 C -0.25573 0.31064 -0.27395 0.32754 -0.28055 0.34189 C -0.28333 0.34791 -0.28402 0.35555 -0.28715 0.36134 C -0.29114 0.36874 -0.29618 0.37522 -0.30156 0.38078 C -0.30538 0.38472 -0.3184 0.39212 -0.32413 0.39351 C -0.33264 0.39559 -0.35 0.39791 -0.35 0.39791 C -0.39722 0.39444 -0.44531 0.3993 -0.49184 0.38726 C -0.50538 0.38379 -0.51336 0.36434 -0.52413 0.35277 C -0.53975 0.3361 -0.56111 0.32245 -0.58055 0.31411 C -0.58194 0.30902 -0.58541 0.30462 -0.58541 0.29907 C -0.58541 0.28101 -0.58507 0.26272 -0.58229 0.24513 C -0.58003 0.23055 -0.5651 0.21064 -0.55642 0.20231 C -0.52621 0.1736 -0.48941 0.16249 -0.45312 0.15925 C -0.42673 0.16134 -0.40034 0.1618 -0.37413 0.16573 C -0.3467 0.1699 -0.33958 0.17684 -0.31614 0.18726 C -0.27951 0.2037 -0.2434 0.22152 -0.20642 0.23657 C -0.19253 0.25069 -0.20902 0.23564 -0.18385 0.24953 C -0.17239 0.25601 -0.16093 0.26319 -0.15 0.27106 C -0.13437 0.28217 -0.12187 0.29837 -0.10642 0.30972 C -0.08142 0.328 -0.05329 0.32939 -0.02569 0.33333 C -0.02187 0.33263 -0.01805 0.33286 -0.01441 0.33124 C -0.00659 0.32754 -0.00173 0.31666 0.00486 0.30972 C 0.01059 0.3037 0.01684 0.29837 0.02257 0.29259 C 0.04358 0.27129 0.06702 0.25462 0.08872 0.23448 C 0.09792 0.22592 0.10851 0.22129 0.11771 0.21296 C 0.12309 0.20231 0.12101 0.20902 0.12101 0.19143 C 0.14028 0.20578 0.15886 0.22245 0.179 0.23448 C 0.18125 0.23587 0.18334 0.23147 0.18559 0.23009 C 0.19254 0.22615 0.19931 0.22036 0.20643 0.21735 C 0.21823 0.20462 0.23299 0.19259 0.24358 0.17847 C 0.2474 0.17337 0.24983 0.16689 0.2533 0.16134 C 0.26129 0.14884 0.26858 0.13726 0.27431 0.12268 C 0.27275 0.07708 0.27275 0.02754 0.23716 0.00439 C 0.22657 -0.00973 0.21459 -0.01899 0.2 -0.02362 C 0.1908 -0.02292 0.18125 -0.02547 0.17257 -0.02153 C 0.1691 -0.01991 0.16789 -0.01343 0.16771 -0.00857 C 0.1658 0.03379 0.16806 0.0405 0.17587 0.07106 C 0.179 0.10138 0.18785 0.11272 0.2033 0.13333 C 0.20677 0.13796 0.21285 0.1361 0.21771 0.13772 C 0.23664 0.13634 0.25573 0.13796 0.27431 0.13333 C 0.28611 0.13032 0.3066 0.10647 0.31459 0.09675 C 0.34497 0.05972 0.37309 0.01434 0.39514 -0.03218 C 0.40157 -0.04584 0.40973 -0.05834 0.41459 -0.07316 C 0.42657 -0.1095 0.44514 -0.18496 0.44514 -0.18496 C 0.44896 -0.2176 0.45174 -0.22038 0.44202 -0.25811 C 0.44028 -0.26482 0.43681 -0.2713 0.4323 -0.27524 C 0.41389 -0.29075 0.39879 -0.29005 0.38073 -0.30093 C 0.36372 -0.31112 0.38056 -0.30487 0.36615 -0.3095 C 0.34671 -0.32524 0.32552 -0.33681 0.3033 -0.34399 C 0.29948 -0.34329 0.29549 -0.34376 0.29202 -0.34191 C 0.28664 -0.33913 0.27743 -0.31204 0.27743 -0.31181 C 0.27066 -0.28403 0.26598 -0.2551 0.25816 -0.22778 C 0.25591 -0.21158 0.25434 -0.18589 0.24844 -0.16991 C 0.24653 -0.15186 0.24167 -0.1382 0.23716 -0.12038 C 0.23403 -0.10811 0.23212 -0.09283 0.22743 -0.08172 C 0.22171 -0.06853 0.21459 -0.05556 0.20816 -0.04283 C 0.20105 -0.02848 0.19844 -0.01066 0.19202 0.00439 C 0.18993 0.00948 0.18802 0.01458 0.18559 0.01944 C 0.16806 0.05393 0.1875 0.01272 0.17431 0.03657 C 0.16459 0.05416 0.16372 0.06134 0.15157 0.07754 C 0.13073 0.10532 0.10712 0.12893 0.08073 0.14629 C 0.07483 0.15022 0.06771 0.1486 0.06129 0.15069 C 0.0474 0.15509 0.03368 0.15879 0.01945 0.16134 C 0.01129 0.16064 0.00313 0.16157 -0.00486 0.15925 C -0.00711 0.15856 -0.00781 0.15439 -0.00972 0.15277 C -0.01111 0.15161 -0.01284 0.15138 -0.01441 0.15069 C -0.01823 0.14374 -0.021 0.1368 -0.02413 0.12916 C -0.02639 0.12337 -0.03055 0.1118 -0.03055 0.1118 C -0.03142 0.10254 -0.03385 0.09328 -0.03385 0.08402 C -0.03385 0.05555 -0.02812 0.03009 -0.01441 0.00857 C -0.01267 0.00578 -0.01215 0.00138 -0.00972 -5.18519E-6 C -0.00677 -0.00186 -0.00329 -5.18519E-6 8.33333E-7 -5.18519E-6 " pathEditMode="relative" ptsTypes="fffffffffffffffffffffffffffffffffffffffffffffffffffffffffffffffffffffffffffffffffffffffffffffffffffA">
                                      <p:cBhvr>
                                        <p:cTn id="26" dur="4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6076 -0.14676 C -0.55468 -0.14329 -0.49878 -0.10602 -0.47847 -0.09954 C -0.47517 -0.10093 -0.47118 -0.10047 -0.46875 -0.10371 C -0.46632 -0.10695 -0.46666 -0.11227 -0.46562 -0.11667 C -0.46267 -0.12871 -0.45885 -0.14236 -0.45434 -0.15324 C -0.43784 -0.19329 -0.43437 -0.23542 -0.41718 -0.2757 C -0.40659 -0.32755 -0.3875 -0.37686 -0.36389 -0.41991 C -0.34045 -0.46227 -0.37326 -0.4125 -0.34305 -0.45 C -0.33941 -0.4544 -0.3375 -0.46158 -0.33333 -0.46505 C -0.32691 -0.47037 -0.31909 -0.4713 -0.31232 -0.4757 C -0.30816 -0.47848 -0.30521 -0.4838 -0.30104 -0.48658 C -0.28871 -0.49491 -0.27239 -0.49607 -0.2592 -0.49723 C -0.24514 -0.49653 -0.23107 -0.49746 -0.21718 -0.49514 C -0.20712 -0.49375 -0.19444 -0.47292 -0.18975 -0.46297 C -0.17743 -0.43681 -0.16996 -0.40602 -0.1559 -0.38125 C -0.14739 -0.32246 -0.14948 -0.34144 -0.15434 -0.23496 C -0.15521 -0.21482 -0.15816 -0.19422 -0.16562 -0.17686 C -0.17257 -0.14375 -0.17951 -0.11111 -0.18663 -0.07801 C -0.18802 -0.07176 -0.1908 -0.05649 -0.19305 -0.05 C -0.19861 -0.03403 -0.20764 -0.02084 -0.21562 -0.00695 C -0.23784 0.0324 -0.25764 0.05879 -0.29305 0.07476 C -0.31823 0.07314 -0.3283 0.07569 -0.34618 0.05532 C -0.36475 0.01064 -0.35885 0.03055 -0.36718 -0.00278 C -0.37291 -0.05394 -0.375 -0.0507 -0.36875 -0.11019 C -0.36493 -0.1463 -0.32951 -0.21482 -0.31562 -0.23056 C -0.25104 -0.30417 -0.18854 -0.34908 -0.11562 -0.40047 C -0.10659 -0.40672 -0.09878 -0.41598 -0.08975 -0.42199 C -0.04305 -0.45324 0.0066 -0.47524 0.05868 -0.4801 C 0.06841 -0.4794 0.07813 -0.47986 0.08768 -0.47801 C 0.10261 -0.47524 0.11875 -0.45301 0.12795 -0.44352 C 0.13663 -0.43449 0.14566 -0.43079 0.15382 -0.41991 C 0.16511 -0.35949 0.15417 -0.31528 0.13611 -0.26065 C 0.13108 -0.24561 0.13038 -0.22824 0.12483 -0.21343 C 0.11823 -0.19584 0.11042 -0.1794 0.10382 -0.16181 C 0.10104 -0.1544 0.09219 -0.14838 0.08768 -0.14236 C 0.08073 -0.14537 0.07309 -0.1463 0.06667 -0.15116 C 0.06302 -0.15394 0.06042 -0.15857 0.05695 -0.16181 C 0.04948 -0.18218 0.05973 -0.15602 0.0441 -0.18542 C 0.03125 -0.20949 0.02049 -0.23334 0.00695 -0.25649 C -0.01614 -0.29607 -0.03038 -0.34445 -0.04132 -0.3919 C -0.04462 -0.45 -0.05191 -0.51227 -0.03663 -0.56829 C -0.01684 -0.64144 0.06111 -0.70024 0.11667 -0.70811 C 0.12361 -0.70672 0.13091 -0.70602 0.13768 -0.70371 C 0.15122 -0.69885 0.16198 -0.67709 0.17309 -0.66713 C 0.18663 -0.65463 0.20365 -0.6463 0.21667 -0.63287 C 0.24514 -0.60348 0.26875 -0.56736 0.29254 -0.53172 C 0.30521 -0.51274 0.30469 -0.51991 0.31181 -0.49954 C 0.31858 -0.48056 0.32101 -0.46019 0.32309 -0.43936 C 0.32466 -0.37801 0.3283 -0.32778 0.31667 -0.26505 C 0.31042 -0.23172 0.27413 -0.20579 0.25538 -0.18982 C 0.15851 -0.10764 0.28125 -0.20718 0.18924 -0.13611 C 0.16875 -0.12037 0.14792 -0.09885 0.12483 -0.09074 C 0.09983 -0.08195 0.07622 -0.06852 0.05209 -0.05649 C 0.03889 -0.05 0.0224 -0.04931 0.00868 -0.04561 C -0.05225 -0.04746 -0.07743 -0.0507 -0.13333 -0.04352 C -0.16996 -0.01135 -0.11475 -0.0588 -0.15434 -0.02848 C -0.16996 -0.01644 -0.18472 0.00162 -0.20104 0.01226 C -0.20677 0.02361 -0.20659 0.04189 -0.19618 0.04884 C -0.18281 0.05787 -0.15781 0.06759 -0.14305 0.07476 C -0.11371 0.08912 -0.0835 0.10949 -0.0526 0.11551 C -0.03055 0.11342 -0.0085 0.1125 0.01337 0.10926 C 0.02604 0.1074 0.04323 0.09861 0.05538 0.09398 C 0.07761 0.08541 0.09948 0.07662 0.12153 0.06828 C 0.1408 0.06111 0.1592 0.04745 0.17795 0.03819 C 0.23837 0.00833 0.20052 0.02754 0.26025 0.00601 C 0.27275 0.00162 0.28594 -0.00116 0.2974 -0.00903 C 0.30174 -0.01204 0.30625 -0.01412 0.31025 -0.01783 C 0.31389 -0.0213 0.31997 -0.03056 0.31997 -0.03056 C 0.32101 -0.03496 0.32361 -0.03912 0.32309 -0.04352 C 0.32153 -0.05579 0.32101 -0.06829 0.31823 -0.0801 C 0.31736 -0.08334 0.31059 -0.08565 0.30868 -0.08658 C 0.29462 -0.09329 0.28143 -0.09792 0.26667 -0.10162 C 0.23716 -0.10093 0.20747 -0.10255 0.17795 -0.09954 C 0.15938 -0.09769 0.13993 -0.08241 0.12309 -0.07361 C 0.10573 -0.06459 0.08577 -0.06135 0.06823 -0.0544 C 0.04844 -0.04653 0.02882 -0.04028 0.00868 -0.03496 C 0.00295 -0.02385 0.00469 -0.01227 0.00052 -0.00047 " pathEditMode="relative" ptsTypes="ffffffffffffffffffffffffffffffffffffffffffffffffffffffffffffffffffffffffffffA">
                                      <p:cBhvr>
                                        <p:cTn id="28" dur="4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128 0.20857 C 0.1559 0.20649 0.15034 0.20417 0.14514 0.20209 C 0.14079 0.20024 0.13819 0.19399 0.13524 0.18913 C 0.1309 0.18195 0.12691 0.17477 0.12257 0.1676 C 0.11961 0.1625 0.11614 0.15047 0.11614 0.1507 C 0.11336 0.13519 0.10989 0.12084 0.10781 0.10533 C 0.10833 0.08172 0.10816 0.05788 0.10954 0.03426 C 0.11093 0.00556 0.12448 -0.025 0.13211 -0.05162 C 0.14027 -0.07939 0.15191 -0.09004 0.15642 -0.12476 C 0.15711 -0.12986 0.14826 -0.13564 0.14826 -0.13541 C 0.08836 -0.1743 0.02257 -0.19907 -0.03073 -0.25162 C -0.04132 -0.26203 -0.01632 -0.33125 -0.01129 -0.34212 C 0.03211 -0.43611 0.11059 -0.47754 0.18698 -0.50555 C 0.22343 -0.50092 0.22135 -0.51342 0.22569 -0.47754 C 0.22569 -0.47731 0.22378 -0.3993 0.21927 -0.38078 C 0.20677 -0.32916 0.16458 -0.24953 0.12395 -0.2324 C 0.08871 -0.21736 0.07812 -0.22268 0.03211 -0.22152 C -0.00608 -0.2206 -0.04427 -0.22013 -0.0823 -0.21944 C -0.16372 -0.20509 -0.26893 -0.19189 -0.34358 -0.14212 C -0.37466 -0.12129 -0.44202 -0.04722 -0.45643 -0.0324 C -0.4948 0.00741 -0.51667 0.03264 -0.52587 0.09885 C -0.52431 0.11459 -0.525 0.13102 -0.52101 0.14607 C -0.51927 0.15232 -0.49497 0.19306 -0.49046 0.2 C -0.44844 0.26343 -0.41059 0.29098 -0.34844 0.30741 C -0.34254 0.30672 -0.28629 0.30672 -0.26615 0.29445 C -0.24705 0.28288 -0.24983 0.27709 -0.2323 0.26227 C -0.18681 0.22362 -0.19653 0.24098 -0.15816 0.19769 C -0.14115 0.17848 -0.1257 0.15602 -0.10816 0.1375 C -0.07813 0.10579 -0.03976 0.07362 -0.01302 0.03635 C -0.00539 0.0257 0.00069 0.0132 0.00798 0.00209 C 0.02395 -0.02175 0.04079 -0.04444 0.05642 -0.06898 C 0.07066 -0.09166 0.07152 -0.12407 0.07899 -0.15069 C 0.08715 -0.18148 0.09652 -0.21203 0.10468 -0.24305 C 0.11076 -0.2655 0.11579 -0.29699 0.13524 -0.30324 C 0.15295 -0.29583 0.14305 -0.30185 0.16441 -0.27754 C 0.18385 -0.25555 0.20295 -0.23541 0.21128 -0.20231 C 0.21597 -0.16064 0.21684 -0.1662 0.21128 -0.10972 C 0.20954 -0.09236 0.20069 -0.06967 0.19514 -0.05393 C 0.18125 -0.01527 0.16024 0.03056 0.13385 0.05788 C 0.11458 0.07778 0.09323 0.09561 0.06927 0.10301 C 0.0559 0.10718 0.02899 0.1095 0.02899 0.10973 C 0.01128 0.1088 -0.00677 0.10926 -0.02431 0.10741 C -0.03924 0.10579 -0.05105 0.0875 -0.06459 0.08172 C -0.06927 0.07176 -0.0724 0.06297 -0.07431 0.05139 C -0.07171 0.01783 -0.06355 -0.00648 -0.04202 -0.02592 C -0.02813 -0.0243 -0.02014 -0.02476 -0.0099 -0.01296 C -0.00504 -0.00763 0.00139 0.00625 0.00139 0.00649 C 0.00746 -0.00509 0.0052 0.00209 3.88889E-6 0.00209 C -0.00052 0.00209 3.88889E-6 0.0007 3.88889E-6 -4.81481E-6 " pathEditMode="relative" rAng="0" ptsTypes="ffffffffffffffffffffffffffffffffffffffffffffffffA">
                                      <p:cBhvr>
                                        <p:cTn id="30" dur="4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46" y="-31157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5643 -0.20439 C -0.48264 -0.22569 -0.42032 -0.24699 -0.35 -0.28171 C -0.33264 -0.27893 -0.31962 -0.28287 -0.30955 -0.2625 C -0.30747 -0.2581 -0.30521 -0.25393 -0.30313 -0.24953 C -0.30052 -0.24444 -0.29827 -0.2324 -0.29827 -0.2324 C -0.29722 -0.203 -0.29757 -0.17337 -0.29514 -0.14421 C -0.29462 -0.13865 -0.27657 -0.12546 -0.27084 -0.12476 C -0.25157 -0.12268 -0.23212 -0.12199 -0.21285 -0.1206 C -0.20643 -0.11203 -0.204 -0.10046 -0.19827 -0.0905 C -0.19393 -0.06944 -0.19479 -0.06574 -0.18056 -0.05601 C -0.17032 -0.05671 -0.16007 -0.05555 -0.15 -0.0581 C -0.14827 -0.05856 -0.14879 -0.0625 -0.14827 -0.06458 C -0.14549 -0.07523 -0.1408 -0.08287 -0.13698 -0.09259 C -0.12275 -0.09398 -0.1092 -0.09583 -0.09514 -0.09907 C -0.08004 -0.09837 -0.06493 -0.09861 -0.05 -0.09675 C -0.04202 -0.09583 -0.03334 -0.08726 -0.0257 -0.08402 C -0.01927 -0.07546 -0.01927 -0.078 -0.01927 -0.0625 C -0.01927 -0.00856 -0.0191 -0.01226 -0.03212 0.02362 C -0.03455 0.0382 -0.03594 0.04607 -0.04184 0.05788 C -0.03993 0.0794 -0.04219 0.07732 -0.02743 0.08172 C -0.02153 0.08102 -0.01545 0.08079 -0.00955 0.0794 C 0.0026 0.07639 0.01302 0.06088 0.02257 0.05163 C 0.02361 0.04954 0.02569 0.04769 0.02587 0.04514 C 0.02691 0.02732 0.02569 0.01806 0.01458 0.01065 C 0.00903 0.00695 -1.66667E-6 0.01019 -1.66667E-6 -3.33333E-6 " pathEditMode="relative" ptsTypes="ffffffffffffffffffffffffA">
                                      <p:cBhvr>
                                        <p:cTn id="32" dur="4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1458 0.7419 C -0.80712 0.72176 -0.79965 0.70162 -0.79201 0.68171 C -0.79045 0.67755 -0.79045 0.67269 -0.78871 0.66875 C -0.77413 0.63681 -0.75608 0.60718 -0.74028 0.57616 C -0.73437 0.56458 -0.72726 0.5544 -0.72257 0.5419 C -0.71302 0.5162 -0.6967 0.48009 -0.68073 0.46019 C -0.66892 0.44514 -0.65521 0.43264 -0.64358 0.41713 C -0.62396 0.39097 -0.60538 0.35579 -0.5809 0.3375 C -0.52673 0.29722 -0.57552 0.33796 -0.54219 0.31597 C -0.53767 0.31296 -0.53351 0.30833 -0.52899 0.30532 C -0.50798 0.29144 -0.48559 0.2875 -0.46285 0.28171 C -0.44236 0.2838 -0.42187 0.28449 -0.40173 0.2882 C -0.3908 0.29005 -0.38264 0.30625 -0.37413 0.31389 C -0.37309 0.31736 -0.37222 0.32107 -0.37101 0.32454 C -0.3691 0.33032 -0.36476 0.3419 -0.36476 0.3419 C -0.36614 0.35695 -0.36667 0.37222 -0.36944 0.38704 C -0.37205 0.4007 -0.38663 0.41366 -0.39514 0.41921 C -0.40816 0.41782 -0.42101 0.41782 -0.43403 0.41505 C -0.43785 0.41412 -0.44132 0.41019 -0.44514 0.40857 C -0.44983 0.40648 -0.45503 0.40602 -0.45972 0.40417 C -0.46458 0.40232 -0.46927 0.39977 -0.47413 0.39769 C -0.48542 0.38611 -0.50312 0.36921 -0.51302 0.35486 C -0.53733 0.31945 -0.51736 0.33866 -0.54219 0.30741 C -0.56111 0.28333 -0.58038 0.2662 -0.59531 0.23657 C -0.59705 0.22523 -0.6033 0.19259 -0.6033 0.18056 C -0.6033 0.15116 -0.60278 0.12153 -0.6 0.09236 C -0.59896 0.08195 -0.58976 0.07176 -0.58385 0.06667 C -0.54983 0.03611 -0.53559 0.04074 -0.49201 0.03657 C -0.45816 0.02338 -0.42517 0.02315 -0.39045 0.02153 C -0.34601 0.02338 -0.30295 0.02639 -0.25833 0.02778 C -0.25226 0.03009 -0.23611 0.04028 -0.2309 0.04074 C -0.2125 0.04259 -0.1941 0.04213 -0.17604 0.04282 C -0.16163 0.04977 -0.14548 0.04398 -0.13073 0.04074 C -0.11302 0.02963 -0.13316 0.04097 -0.09201 0.03426 C -0.08906 0.0338 -0.0868 0.03079 -0.08385 0.03009 C -0.0776 0.0287 -0.07118 0.02847 -0.06458 0.02778 C -0.03611 0.02847 -0.00746 0.0287 0.02101 0.03009 C 0.02431 0.03032 0.02917 0.02824 0.03056 0.03218 C 0.03247 0.03843 0.03021 0.04607 0.02726 0.05162 C 0.02222 0.06181 0.00226 0.07338 -0.00486 0.0838 C -0.00868 0.08912 -0.01128 0.09514 -0.01458 0.10093 C -0.01614 0.1037 -0.01962 0.10949 -0.01962 0.10949 C -0.0243 0.12894 -0.03576 0.14607 -0.04358 0.16343 C -0.04774 0.18611 -0.06354 0.20347 -0.06944 0.2257 C -0.06858 0.23565 -0.06944 0.24676 -0.06632 0.25579 C -0.05139 0.29676 0.00261 0.29445 0.02899 0.29676 C 0.05833 0.29468 0.0882 0.29468 0.11771 0.29028 C 0.12274 0.28958 0.12778 0.28565 0.13212 0.28171 C 0.13507 0.27917 0.13854 0.27083 0.13854 0.27083 C 0.09601 0.19421 0.05191 0.11921 0.01129 0.04074 C -0.00312 0.01273 0.01771 0.02245 0.00156 0.01713 C -0.00035 0.0044 5.55556E-7 0.01019 5.55556E-7 1.11111E-6 " pathEditMode="relative" ptsTypes="fffffffffffffffffffffffffffffffffffffffffffffffffffA">
                                      <p:cBhvr>
                                        <p:cTn id="34" dur="4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1944 0.63658 C -0.43003 0.6044 -0.43854 0.56852 -0.45486 0.53982 C -0.45746 0.52662 -0.46128 0.51412 -0.46458 0.50116 C -0.4625 0.4875 -0.46302 0.47269 -0.45816 0.46019 C -0.45347 0.44792 -0.44461 0.43958 -0.43715 0.43009 C -0.42743 0.41783 -0.41857 0.40347 -0.40659 0.3956 C -0.38211 0.3794 -0.35764 0.37801 -0.33073 0.37408 C -0.31493 0.36898 -0.30017 0.36736 -0.28385 0.36551 C -0.26753 0.36667 -0.25104 0.35857 -0.24201 0.37639 C -0.24114 0.38403 -0.23871 0.39445 -0.24201 0.40208 C -0.24288 0.40417 -0.24514 0.4037 -0.24687 0.40417 C -0.25382 0.40602 -0.26111 0.40602 -0.26788 0.40857 C -0.29705 0.41991 -0.32639 0.42361 -0.35659 0.4257 C -0.45451 0.44769 -0.56267 0.42732 -0.63559 0.33125 C -0.65104 0.28495 -0.66198 0.23704 -0.66788 0.18704 C -0.66927 0.13056 -0.67152 0.09028 -0.66614 0.03218 C -0.6618 -0.01481 -0.61493 -0.03241 -0.59045 -0.04954 C -0.56961 -0.06412 -0.54948 -0.08102 -0.52916 -0.09676 C -0.51718 -0.10602 -0.50677 -0.11944 -0.49357 -0.12477 C -0.42795 -0.15139 -0.3783 -0.16296 -0.31128 -0.16551 C -0.23923 -0.16481 -0.16736 -0.1662 -0.09531 -0.16342 C -0.08802 -0.16319 -0.07517 -0.14398 -0.071 -0.13773 C -0.06371 -0.12685 -0.05729 -0.11597 -0.05 -0.10532 C -0.04184 -0.09329 -0.02986 -0.08495 -0.021 -0.07315 C -0.01684 -0.06759 -0.01267 -0.05324 -0.00972 -0.04722 C -0.00764 -0.04305 -0.0033 -0.03449 -0.0033 -0.03449 C -0.00017 -0.02153 -8.33333E-7 -0.01481 -8.33333E-7 -7.40741E-7 " pathEditMode="relative" ptsTypes="ffffffffffffffffffffffffffA">
                                      <p:cBhvr>
                                        <p:cTn id="36" dur="4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16 0.53403 C -0.06129 0.51088 -0.12934 0.47871 -0.20035 0.46505 C -0.24671 0.45556 -0.29462 0.46366 -0.34184 0.46297 C -0.35035 0.46273 -0.36493 0.45185 -0.37101 0.45 C -0.37257 0.44954 -0.40122 0.44584 -0.40157 0.44584 C -0.43143 0.43773 -0.46146 0.42709 -0.49219 0.42361 C -0.53212 0.40996 -0.56962 0.39653 -0.60174 0.35973 C -0.61806 0.34051 -0.6283 0.31482 -0.64184 0.29306 C -0.64566 0.26898 -0.64688 0.24584 -0.64844 0.22153 C -0.64792 0.2081 -0.64827 0.19468 -0.64671 0.18125 C -0.6448 0.16528 -0.63264 0.15023 -0.6257 0.13773 C -0.61059 0.11111 -0.61528 0.11065 -0.59532 0.08635 C -0.55764 0.04098 -0.50834 0.00857 -0.45799 -2.96296E-6 C -0.50834 -0.0037 -0.55712 -0.02453 -0.60799 -0.02754 C -0.64393 -0.02963 -0.68021 -0.0294 -0.71615 -0.02963 C -0.70747 -0.03217 -0.7099 -0.0294 -0.70643 -0.03426 C -0.75504 -0.26713 -0.84549 -0.31319 -0.75486 -0.35208 C -0.7441 -0.34977 -0.73629 -0.34375 -0.72587 -0.34143 C -0.70261 -0.3199 -0.67778 -0.30787 -0.65157 -0.29398 C -0.64723 -0.29166 -0.64323 -0.2875 -0.63872 -0.28541 C -0.62448 -0.2787 -0.60851 -0.2787 -0.59375 -0.27477 C -0.58125 -0.27615 -0.56875 -0.27662 -0.55643 -0.27893 C -0.55105 -0.28009 -0.54879 -0.28565 -0.54514 -0.28981 C -0.54306 -0.29213 -0.54098 -0.29444 -0.53872 -0.29629 C -0.53611 -0.29861 -0.53316 -0.3 -0.53056 -0.30254 C -0.52639 -0.30694 -0.52344 -0.31342 -0.51927 -0.31805 C -0.50695 -0.32986 -0.47761 -0.35301 -0.46285 -0.35648 C -0.43976 -0.37407 -0.4165 -0.38356 -0.39046 -0.38865 C -0.35035 -0.38796 -0.30955 -0.38842 -0.26945 -0.38657 C -0.25105 -0.38565 -0.22414 -0.37731 -0.21007 -0.36065 C -0.18733 -0.33356 -0.17223 -0.29467 -0.14202 -0.28102 C -0.12969 -0.28171 -0.11719 -0.28171 -0.10486 -0.28333 C -0.09427 -0.28472 -0.09167 -0.28842 -0.0823 -0.2919 C -0.07171 -0.29583 -0.06077 -0.29768 -0.05 -0.30046 C -0.02709 -0.2956 -0.03108 -0.3 -0.01927 -0.27685 C -0.01789 -0.27106 -0.01667 -0.26527 -0.01441 -0.25972 C -0.01198 -0.25393 -0.00799 -0.24907 -0.00643 -0.24236 C -0.00226 -0.22523 0.00364 -0.20949 0.00972 -0.19328 C 0.0118 -0.18148 0.01336 -0.1699 0.01614 -0.15856 C 0.01909 -0.13078 0.02222 -0.10277 0.0243 -0.075 C 0.02482 -0.05162 0.03159 -0.00092 0.0243 0.02385 C 0.00954 0.01991 0.00885 0.02385 0.00329 0.00857 C -0.00035 -0.00023 3.88889E-6 0.00579 3.88889E-6 -2.96296E-6 " pathEditMode="relative" rAng="0" ptsTypes="ffffffffffffffffffffffffffffffffffffffffffA">
                                      <p:cBhvr>
                                        <p:cTn id="38" dur="4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510" y="-46134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43 -0.53543 C 0.03889 -0.50255 0.06858 -0.45649 0.05816 -0.41274 C 0.05764 -0.41066 0.03993 -0.40093 0.03716 -0.40001 C 0.02327 -0.39052 0.00868 -0.39005 -0.00642 -0.38705 C -0.01232 -0.38589 -0.02413 -0.38265 -0.02413 -0.38265 C -0.12395 -0.3838 -0.19895 -0.38635 -0.29184 -0.38913 C -0.34184 -0.38843 -0.39184 -0.38913 -0.44184 -0.38705 C -0.46597 -0.38612 -0.49704 -0.35672 -0.51927 -0.34607 C -0.52951 -0.33242 -0.53993 -0.31853 -0.54843 -0.30302 C -0.55017 -0.29098 -0.55086 -0.27871 -0.55312 -0.26668 C -0.55208 -0.24955 -0.55173 -0.23218 -0.55 -0.21505 C -0.54791 -0.1963 -0.52552 -0.17293 -0.51284 -0.1676 C -0.29791 -0.21367 -0.19791 -0.23589 0.0533 -0.28172 C 0.07327 -0.26806 0.10521 -0.19121 0.07587 -0.19121 C 0.07361 -0.17918 0.07223 -0.16644 0.06945 -0.15464 C 0.07049 -0.11621 0.07205 -0.08218 0.07743 -0.04515 C 0.07639 -0.03218 0.07657 -0.01899 0.07431 -0.00626 C 0.07379 -0.00325 0.07066 -0.00255 0.06945 -5.92593E-6 C 0.06528 0.00971 0.06771 0.01295 0.06129 0.02152 C 0.05191 0.04814 0.06459 0.0162 0.0533 0.03448 C 0.05226 0.03633 0.05243 0.03888 0.05157 0.04096 C 0.04549 0.05532 0.03611 0.0655 0.02431 0.06897 C 0.01841 0.06828 0.01216 0.0692 0.00643 0.06666 C 0.00504 0.06596 0.004 0.05231 0.0033 0.04745 C 0.0007 0.03078 -3.33333E-6 0.01758 -3.33333E-6 -5.92593E-6 " pathEditMode="relative" ptsTypes="ffffffffffffffffffffffffA">
                                      <p:cBhvr>
                                        <p:cTn id="40" dur="4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542 -0.57198 C 0.12917 -0.56365 0.12188 -0.55694 0.11441 -0.55045 C 0.10486 -0.53055 0.10521 -0.50647 0.10313 -0.48379 C 0.10243 -0.47638 0.10209 -0.45092 0.09358 -0.44513 C 0.08472 -0.43911 0.0677 -0.44073 0.05955 -0.44073 C 0.05763 -0.42476 0.0566 -0.42337 0.05955 -0.40416 C 0.06129 -0.39235 0.06997 -0.3861 0.0757 -0.37846 C 0.08385 -0.36758 0.09063 -0.35555 0.1 -0.34606 C 0.10625 -0.32499 0.11111 -0.30393 0.11441 -0.2817 C 0.11337 -0.24791 0.11285 -0.21434 0.11129 -0.18055 C 0.11077 -0.16897 0.10122 -0.15485 0.09514 -0.14606 C 0.08646 -0.13332 0.0757 -0.12522 0.06615 -0.11388 C 0.05729 -0.10323 0.04809 -0.08541 0.03698 -0.07939 C 0.0283 -0.07476 0.02049 -0.0743 0.01129 -0.07291 C -0.00817 -0.0736 -0.0276 -0.07221 -0.04687 -0.07522 C -0.05383 -0.07638 -0.07744 -0.10532 -0.07744 -0.10532 C -0.09062 -0.11828 -0.09705 -0.12175 -0.11129 -0.13101 C -0.1422 -0.17221 -0.17431 -0.20971 -0.20643 -0.2493 C -0.22813 -0.27615 -0.24966 -0.30694 -0.27744 -0.32245 C -0.30973 -0.3405 -0.34636 -0.34374 -0.38074 -0.34606 C -0.38421 -0.34606 -0.44758 -0.35231 -0.47258 -0.33957 C -0.48247 -0.33448 -0.49202 -0.32823 -0.50174 -0.32245 C -0.50556 -0.32036 -0.51303 -0.31596 -0.51303 -0.31596 C -0.54515 -0.27777 -0.51095 -0.31643 -0.54046 -0.28795 C -0.54619 -0.2824 -0.54949 -0.27638 -0.55643 -0.27291 C -0.579 -0.24328 -0.5514 -0.278 -0.57258 -0.25578 C -0.57883 -0.2493 -0.58733 -0.23286 -0.59202 -0.2236 C -0.59983 -0.19143 -0.58751 -0.17939 -0.57258 -0.1611 C -0.53907 -0.12036 -0.50904 -0.1243 -0.46615 -0.12036 C -0.45383 -0.1192 -0.44133 -0.11735 -0.429 -0.11596 C -0.28872 -0.11666 -0.14845 -0.11481 -0.00817 -0.11828 C -0.00191 -0.11851 0.0283 -0.13495 0.03386 -0.13749 C 0.0566 -0.14791 0.08108 -0.15763 0.10486 -0.1611 C 0.11927 -0.16018 0.13681 -0.16851 0.14184 -0.14837 C 0.14011 -0.13819 0.14254 -0.13957 0.13698 -0.13957 C 0.13021 -0.11203 0.12656 -0.08309 0.11927 -0.05578 C 0.11806 -0.04513 0.11771 -0.03425 0.11615 -0.0236 C 0.11372 -0.0067 0.11059 -0.00439 0.10486 0.01297 C 0.09757 0.03473 0.09393 0.04515 0.08229 0.06459 C 0.07309 0.0801 0.06545 0.10001 0.05 0.10556 C 0.04565 0.10973 0.04132 0.11413 0.03698 0.1183 C 0.03542 0.11968 0.03386 0.1213 0.03229 0.12269 C 0.03073 0.12408 0.02743 0.12709 0.02743 0.12709 C 0.02535 0.1264 0.02275 0.1264 0.02101 0.12478 C 0.01736 0.1213 0.01129 0.11205 0.01129 0.11205 C 0.00729 0.10163 0.00608 0.09052 0.00313 0.07964 C 0.00209 0.05394 2.77778E-6 0.02547 2.77778E-6 5.55556E-6 " pathEditMode="relative" ptsTypes="ffffffffffffffffffffffffffffffffffffffffffffffA">
                                      <p:cBhvr>
                                        <p:cTn id="42" dur="4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4514 0.21273 C -0.40157 0.15532 -0.46476 0.1081 -0.51459 0.04051 C -0.55226 -0.01042 -0.53473 -0.04884 -0.52101 -0.09282 C -0.51789 -0.10278 -0.51928 -0.11643 -0.51285 -0.12292 C -0.46112 -0.17546 -0.40747 -0.22454 -0.35487 -0.27546 C -0.38126 -0.21088 -0.39132 -0.1287 -0.43386 -0.08194 C -0.48421 -0.02662 -0.55869 -0.0287 -0.61771 0.00833 C -0.63073 0.01644 -0.64514 0.0213 -0.65799 0.02986 C -0.67917 0.04398 -0.69445 0.07708 -0.70001 0.10718 C -0.69948 0.11157 -0.70053 0.1169 -0.69844 0.12014 C -0.69358 0.12755 -0.6757 0.13194 -0.66928 0.13519 C -0.66268 0.13843 -0.65643 0.14236 -0.65001 0.14607 C -0.64028 0.15162 -0.62501 0.15046 -0.61459 0.15232 C -0.59792 0.15162 -0.58126 0.15232 -0.56459 0.15023 C -0.54202 0.14745 -0.52084 0.13426 -0.49844 0.13102 C -0.47744 0.12431 -0.45851 0.11852 -0.43716 0.11574 C -0.41997 0.10972 -0.40261 0.10486 -0.38542 0.09861 C -0.35921 0.08889 -0.33473 0.07384 -0.30973 0.05995 C -0.30504 0.05741 -0.29966 0.05671 -0.29514 0.05347 C -0.2856 0.04653 -0.27726 0.03704 -0.26771 0.02986 C -0.24566 0.01319 -0.22292 0.00023 -0.20157 -0.01759 C -0.16667 -0.04653 -0.13629 -0.07963 -0.09844 -0.10139 C -0.07032 -0.11759 -0.03646 -0.11968 -0.00643 -0.12292 C 0.01128 -0.12153 0.02899 -0.12106 0.0467 -0.11852 C 0.05815 -0.1169 0.06406 -0.1 0.07256 -0.09282 C 0.08402 -0.07245 0.08038 -0.08218 0.08541 -0.06481 C 0.08229 -0.02268 0.07951 0.02153 0.04843 0.04282 C 0.03975 0.04213 0.03107 0.04306 0.02256 0.04051 C 0.02048 0.03982 0.01579 0.02384 0.01458 0.0213 C 0.01406 0.0162 0.0144 0.01088 0.01284 0.00625 C 0.01093 0.00069 -7.77778E-6 -0.00023 -7.77778E-6 -0.00023 " pathEditMode="relative" ptsTypes="ffffffffffffffffffffffffffffffA">
                                      <p:cBhvr>
                                        <p:cTn id="44" dur="4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744 -0.62361 C 0.02987 -0.62731 -0.05833 -0.6294 -0.15642 -0.62801 C -0.18732 -0.62199 -0.21753 -0.61042 -0.24843 -0.60648 C -0.26145 -0.6 -0.27395 -0.59907 -0.28715 -0.59352 C -0.3052 -0.58588 -0.32308 -0.57778 -0.34027 -0.56759 C -0.35781 -0.55717 -0.37187 -0.54305 -0.38871 -0.53125 C -0.3934 -0.52801 -0.39878 -0.52616 -0.40329 -0.52245 C -0.40746 -0.51898 -0.41041 -0.51319 -0.41458 -0.50972 C -0.44218 -0.48773 -0.47239 -0.47315 -0.49999 -0.45162 C -0.51892 -0.4368 -0.53489 -0.41898 -0.55173 -0.4 C -0.56458 -0.38565 -0.57551 -0.36412 -0.59201 -0.35694 C -0.60555 -0.33889 -0.59878 -0.3037 -0.58385 -0.29028 C -0.57968 -0.28657 -0.5776 -0.28518 -0.5743 -0.27963 C -0.57187 -0.27546 -0.5677 -0.26667 -0.5677 -0.26667 C -0.56562 -0.25787 -0.56284 -0.25648 -0.55642 -0.2537 C -0.54253 -0.24143 -0.5269 -0.23495 -0.51128 -0.22801 C -0.49878 -0.22245 -0.48662 -0.21412 -0.4743 -0.20856 C -0.45017 -0.19768 -0.41909 -0.19884 -0.39357 -0.19792 C -0.36406 -0.19676 -0.33437 -0.19629 -0.30485 -0.1956 C -0.25086 -0.20393 -0.26388 -0.19884 -0.23385 -0.21504 C -0.22881 -0.22176 -0.22465 -0.22708 -0.2177 -0.23009 C -0.1927 -0.25532 -0.16579 -0.27569 -0.13715 -0.29236 C -0.11909 -0.30278 -0.10329 -0.31528 -0.08385 -0.31829 C -0.05156 -0.31736 -0.01544 -0.32662 0.01285 -0.30092 C 0.02344 -0.28102 0.00869 -0.26458 -0.00173 -0.24954 C -0.00954 -0.23842 -0.01544 -0.22477 -0.0243 -0.21504 C -0.04739 -0.18935 -0.06423 -0.18241 -0.09201 -0.16551 C -0.09808 -0.1618 -0.10347 -0.15579 -0.10972 -0.15254 C -0.12013 -0.14722 -0.13142 -0.14491 -0.14201 -0.13981 C -0.17603 -0.12338 -0.21024 -0.10648 -0.24357 -0.08819 C -0.26215 -0.07801 -0.28003 -0.0662 -0.29843 -0.05579 C -0.30642 -0.05116 -0.31492 -0.04861 -0.32256 -0.04305 C -0.32847 -0.03866 -0.33402 -0.03356 -0.34027 -0.03009 C -0.35659 -0.02129 -0.37517 -0.01551 -0.39201 -0.00856 C -0.4526 0.01597 -0.37135 -0.01667 -0.42899 0.01088 C -0.45798 0.02477 -0.48853 0.03449 -0.5177 0.04746 C -0.52933 0.05255 -0.54166 0.05301 -0.55329 0.0581 C -0.56353 0.05741 -0.5736 0.05718 -0.58385 0.05602 C -0.5861 0.05579 -0.59253 0.05371 -0.59027 0.05371 C -0.57135 0.05371 -0.54947 0.05903 -0.53072 0.06019 C -0.43385 0.0588 -0.33697 0.06158 -0.24027 0.0581 C -0.22933 0.05533 -0.21874 0.05417 -0.20815 0.04954 C -0.19531 0.04398 -0.18506 0.03241 -0.17256 0.02593 C -0.17048 0.02292 -0.16857 0.01945 -0.16614 0.01713 C -0.16475 0.01574 -0.16267 0.01621 -0.16128 0.01505 C -0.14895 0.00417 -0.16301 0.01158 -0.15173 0.00648 C -0.14149 -0.00278 -0.12985 -0.01111 -0.1177 -0.01504 C -0.11562 -0.01643 -0.11371 -0.01921 -0.11128 -0.01921 C -0.09895 -0.01991 -0.08645 -0.01991 -0.0743 -0.01713 C -0.06718 -0.01551 -0.05815 0.00046 -0.04999 0.0044 C -0.03072 0.00046 -0.02308 1.11111E-6 5.83333E-6 1.11111E-6 " pathEditMode="relative" ptsTypes="ffffffffffffffffffffffffffffffffffffffffffffffffffA">
                                      <p:cBhvr>
                                        <p:cTn id="46" dur="4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Počítání příkladů nahlas dle obrázků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Spojování příkladů se správnými výsledky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Počítání příkladů, odkrytí správných výsledků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1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4184" y="1386037"/>
            <a:ext cx="5024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smtClean="0"/>
              <a:t>Microsoft Office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1460134" y="796102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val="2217312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209</TotalTime>
  <Words>230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Winter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25</cp:revision>
  <dcterms:created xsi:type="dcterms:W3CDTF">2012-12-05T19:08:39Z</dcterms:created>
  <dcterms:modified xsi:type="dcterms:W3CDTF">2013-01-04T17:20:11Z</dcterms:modified>
</cp:coreProperties>
</file>