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0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07831B35-E272-466D-87B3-A1F251915EDE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8FFBFA1-4B9D-4D9E-828F-F6E37852488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ransition spd="slow">
    <p:pull/>
  </p:transition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10" Type="http://schemas.openxmlformats.org/officeDocument/2006/relationships/image" Target="../media/image10.gi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0.jpeg"/><Relationship Id="rId18" Type="http://schemas.openxmlformats.org/officeDocument/2006/relationships/image" Target="../media/image33.jpeg"/><Relationship Id="rId3" Type="http://schemas.openxmlformats.org/officeDocument/2006/relationships/image" Target="../media/image13.wmf"/><Relationship Id="rId7" Type="http://schemas.openxmlformats.org/officeDocument/2006/relationships/image" Target="../media/image25.jpeg"/><Relationship Id="rId12" Type="http://schemas.openxmlformats.org/officeDocument/2006/relationships/image" Target="../media/image29.jpeg"/><Relationship Id="rId17" Type="http://schemas.openxmlformats.org/officeDocument/2006/relationships/image" Target="../media/image7.jpeg"/><Relationship Id="rId2" Type="http://schemas.openxmlformats.org/officeDocument/2006/relationships/image" Target="../media/image14.wmf"/><Relationship Id="rId16" Type="http://schemas.openxmlformats.org/officeDocument/2006/relationships/image" Target="../media/image32.jpeg"/><Relationship Id="rId20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6.jpeg"/><Relationship Id="rId5" Type="http://schemas.openxmlformats.org/officeDocument/2006/relationships/image" Target="../media/image23.jpeg"/><Relationship Id="rId15" Type="http://schemas.openxmlformats.org/officeDocument/2006/relationships/image" Target="../media/image31.jpeg"/><Relationship Id="rId10" Type="http://schemas.openxmlformats.org/officeDocument/2006/relationships/image" Target="../media/image28.jpeg"/><Relationship Id="rId19" Type="http://schemas.openxmlformats.org/officeDocument/2006/relationships/image" Target="../media/image10.gif"/><Relationship Id="rId4" Type="http://schemas.openxmlformats.org/officeDocument/2006/relationships/image" Target="../media/image21.wmf"/><Relationship Id="rId9" Type="http://schemas.openxmlformats.org/officeDocument/2006/relationships/image" Target="../media/image27.jpeg"/><Relationship Id="rId14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24802" y="142680"/>
            <a:ext cx="8344878" cy="38098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VY_32_INOVACE_11_B_19_obor čísel 0 - 6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první počítání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54" y="49389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2552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607406"/>
              </p:ext>
            </p:extLst>
          </p:nvPr>
        </p:nvGraphicFramePr>
        <p:xfrm>
          <a:off x="1187624" y="1423539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Ludmila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3. prosince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10. prosince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I.</a:t>
                      </a:r>
                      <a:r>
                        <a:rPr lang="cs-CZ" baseline="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Matematika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její aplikace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Matematika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První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počítání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Obor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čísel 0 - 6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čtení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čísel, počet prvků, více, méně, rovná se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23710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Ludmila Eisová\AppData\Local\Microsoft\Windows\Temporary Internet Files\Content.IE5\A0JQTU53\MP900427613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9" t="21030" r="24463" b="32904"/>
          <a:stretch/>
        </p:blipFill>
        <p:spPr bwMode="auto">
          <a:xfrm>
            <a:off x="772960" y="958645"/>
            <a:ext cx="1911247" cy="188779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Ludmila Eisová\AppData\Local\Microsoft\Windows\Temporary Internet Files\Content.IE5\A0JQTU53\MP900427613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9" t="21030" r="24463" b="32904"/>
          <a:stretch/>
        </p:blipFill>
        <p:spPr bwMode="auto">
          <a:xfrm>
            <a:off x="507245" y="2964426"/>
            <a:ext cx="1931155" cy="190745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C:\Users\Ludmila Eisová\AppData\Local\Microsoft\Windows\Temporary Internet Files\Content.IE5\A0JQTU53\MP900427613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9" t="21030" r="24463" b="32904"/>
          <a:stretch/>
        </p:blipFill>
        <p:spPr bwMode="auto">
          <a:xfrm>
            <a:off x="1378071" y="4763730"/>
            <a:ext cx="1876406" cy="185338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:\Users\Ludmila Eisová\AppData\Local\Microsoft\Windows\Temporary Internet Files\Content.IE5\A0JQTU53\MP900427613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9" t="21030" r="24463" b="32904"/>
          <a:stretch/>
        </p:blipFill>
        <p:spPr bwMode="auto">
          <a:xfrm>
            <a:off x="3539613" y="4713151"/>
            <a:ext cx="1887794" cy="186463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Ludmila Eisová\AppData\Local\Microsoft\Windows\Temporary Internet Files\Content.IE5\A0JQTU53\MP900427613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9" t="21030" r="24463" b="32904"/>
          <a:stretch/>
        </p:blipFill>
        <p:spPr bwMode="auto">
          <a:xfrm>
            <a:off x="5678129" y="4669147"/>
            <a:ext cx="1907460" cy="188405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C:\Users\Ludmila Eisová\AppData\Local\Microsoft\Windows\Temporary Internet Files\Content.IE5\A0JQTU53\MP900427613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9" t="21030" r="24463" b="32904"/>
          <a:stretch/>
        </p:blipFill>
        <p:spPr bwMode="auto">
          <a:xfrm>
            <a:off x="6818944" y="3008671"/>
            <a:ext cx="1980928" cy="195662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Ludmila Eisová\AppData\Local\Microsoft\Windows\Temporary Internet Files\Content.IE5\A0JQTU53\MP900427613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9" t="21030" r="24463" b="32904"/>
          <a:stretch/>
        </p:blipFill>
        <p:spPr bwMode="auto">
          <a:xfrm>
            <a:off x="6681019" y="1055551"/>
            <a:ext cx="1887794" cy="186463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6" descr="C:\Users\Ludmila Eisová\AppData\Local\Microsoft\Windows\Temporary Internet Files\Content.IE5\9367ZOQJ\MC9004377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370" y="2964425"/>
            <a:ext cx="471489" cy="63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" descr="C:\Users\Ludmila Eisová\AppData\Local\Microsoft\Windows\Temporary Internet Files\Content.IE5\DKFTMRFD\MP900431814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02" b="18647"/>
          <a:stretch/>
        </p:blipFill>
        <p:spPr bwMode="auto">
          <a:xfrm>
            <a:off x="3819832" y="5102941"/>
            <a:ext cx="738535" cy="53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04" r="70383" b="18018"/>
          <a:stretch/>
        </p:blipFill>
        <p:spPr bwMode="auto">
          <a:xfrm>
            <a:off x="7347153" y="1651820"/>
            <a:ext cx="646473" cy="61943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6" descr="C:\Users\Ludmila Eisová\AppData\Local\Microsoft\Windows\Temporary Internet Files\Content.IE5\9367ZOQJ\MC9004377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989" y="2954594"/>
            <a:ext cx="471489" cy="63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6" descr="C:\Users\Ludmila Eisová\AppData\Local\Microsoft\Windows\Temporary Internet Files\Content.IE5\9367ZOQJ\MC9004377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687" y="3549445"/>
            <a:ext cx="471489" cy="63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6" descr="C:\Users\Ludmila Eisová\AppData\Local\Microsoft\Windows\Temporary Internet Files\Content.IE5\9367ZOQJ\MC9004377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298" y="3539613"/>
            <a:ext cx="471489" cy="63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6" descr="C:\Users\Ludmila Eisová\AppData\Local\Microsoft\Windows\Temporary Internet Files\Content.IE5\9367ZOQJ\MC9004377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976" y="4134465"/>
            <a:ext cx="471489" cy="63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6" descr="C:\Users\Ludmila Eisová\AppData\Local\Microsoft\Windows\Temporary Internet Files\Content.IE5\9367ZOQJ\MC9004377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203" y="4139381"/>
            <a:ext cx="471489" cy="63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Ludmila Eisová\AppData\Local\Microsoft\Windows\Temporary Internet Files\Content.IE5\U85VJK7C\MC900346809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71" t="52127" r="39216" b="15823"/>
          <a:stretch/>
        </p:blipFill>
        <p:spPr bwMode="auto">
          <a:xfrm>
            <a:off x="1196822" y="1976284"/>
            <a:ext cx="720467" cy="7374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Users\Ludmila Eisová\AppData\Local\Microsoft\Windows\Temporary Internet Files\Content.IE5\U85VJK7C\MC900346809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5" t="49425" r="5078" b="21472"/>
          <a:stretch/>
        </p:blipFill>
        <p:spPr bwMode="auto">
          <a:xfrm>
            <a:off x="6562658" y="5530645"/>
            <a:ext cx="619805" cy="57518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Users\Ludmila Eisová\AppData\Local\Microsoft\Windows\Temporary Internet Files\Content.IE5\U85VJK7C\MC900346809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5" t="49425" r="5078" b="21472"/>
          <a:stretch/>
        </p:blipFill>
        <p:spPr bwMode="auto">
          <a:xfrm>
            <a:off x="6135328" y="4969377"/>
            <a:ext cx="594850" cy="5661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Users\Ludmila Eisová\AppData\Local\Microsoft\Windows\Temporary Internet Files\Content.IE5\U85VJK7C\MC900346809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5" t="49425" r="5078" b="21472"/>
          <a:stretch/>
        </p:blipFill>
        <p:spPr bwMode="auto">
          <a:xfrm>
            <a:off x="5973097" y="5570981"/>
            <a:ext cx="530941" cy="50535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Users\Ludmila Eisová\AppData\Local\Microsoft\Windows\Temporary Internet Files\Content.IE5\U85VJK7C\MC900346809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5" t="49425" r="5078" b="21472"/>
          <a:stretch/>
        </p:blipFill>
        <p:spPr bwMode="auto">
          <a:xfrm>
            <a:off x="6769510" y="5042408"/>
            <a:ext cx="580102" cy="55214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Users\Ludmila Eisová\AppData\Local\Microsoft\Windows\Temporary Internet Files\Content.IE5\DKFTMRFD\MP900431814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02" b="18647"/>
          <a:stretch/>
        </p:blipFill>
        <p:spPr bwMode="auto">
          <a:xfrm>
            <a:off x="4562168" y="5520811"/>
            <a:ext cx="738535" cy="53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7" t="53153" r="39751" b="19820"/>
          <a:stretch/>
        </p:blipFill>
        <p:spPr bwMode="auto">
          <a:xfrm>
            <a:off x="2332088" y="4866967"/>
            <a:ext cx="647087" cy="66367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7" t="53153" r="39751" b="19820"/>
          <a:stretch/>
        </p:blipFill>
        <p:spPr bwMode="auto">
          <a:xfrm>
            <a:off x="1673325" y="4857134"/>
            <a:ext cx="647087" cy="66367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7" t="53153" r="39751" b="19820"/>
          <a:stretch/>
        </p:blipFill>
        <p:spPr bwMode="auto">
          <a:xfrm>
            <a:off x="2017454" y="5333998"/>
            <a:ext cx="647087" cy="66367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7" t="53153" r="39751" b="19820"/>
          <a:stretch/>
        </p:blipFill>
        <p:spPr bwMode="auto">
          <a:xfrm>
            <a:off x="2450074" y="5663379"/>
            <a:ext cx="647087" cy="66367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7" t="53153" r="39751" b="19820"/>
          <a:stretch/>
        </p:blipFill>
        <p:spPr bwMode="auto">
          <a:xfrm>
            <a:off x="1614333" y="5756785"/>
            <a:ext cx="647087" cy="66367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1" descr="C:\Users\Ludmila Eisová\AppData\Local\Microsoft\Windows\Temporary Internet Files\Content.IE5\U85VJK7C\MC900346809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71" t="52127" r="39216" b="15823"/>
          <a:stretch/>
        </p:blipFill>
        <p:spPr bwMode="auto">
          <a:xfrm>
            <a:off x="1850667" y="1524000"/>
            <a:ext cx="720467" cy="7374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1" descr="C:\Users\Ludmila Eisová\AppData\Local\Microsoft\Windows\Temporary Internet Files\Content.IE5\U85VJK7C\MC900346809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71" t="52127" r="39216" b="15823"/>
          <a:stretch/>
        </p:blipFill>
        <p:spPr bwMode="auto">
          <a:xfrm>
            <a:off x="1118165" y="1189703"/>
            <a:ext cx="720467" cy="7374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4" descr="C:\Users\Ludmila Eisová\AppData\Local\Microsoft\Windows\Temporary Internet Files\Content.IE5\DKFTMRFD\MM910001163[1]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0"/>
            <a:ext cx="1775338" cy="17753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72348" y="3819833"/>
            <a:ext cx="538930" cy="83099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0</a:t>
            </a:r>
            <a:endParaRPr lang="cs-CZ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137353" y="3338050"/>
            <a:ext cx="538930" cy="83099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5805949" y="3077496"/>
            <a:ext cx="538930" cy="83099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4114801" y="1386348"/>
            <a:ext cx="538930" cy="83099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6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4414684" y="3574027"/>
            <a:ext cx="538930" cy="83099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4788308" y="1646904"/>
            <a:ext cx="538930" cy="83099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486400" y="2005782"/>
            <a:ext cx="538930" cy="83099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3" name="Oválný popisek 2"/>
          <p:cNvSpPr/>
          <p:nvPr/>
        </p:nvSpPr>
        <p:spPr>
          <a:xfrm>
            <a:off x="4144296" y="147485"/>
            <a:ext cx="2861188" cy="1017638"/>
          </a:xfrm>
          <a:prstGeom prst="wedgeEllipseCallout">
            <a:avLst>
              <a:gd name="adj1" fmla="val -76503"/>
              <a:gd name="adj2" fmla="val 36413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Spojte čísla se správným počtem.</a:t>
            </a: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173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000"/>
                            </p:stCondLst>
                            <p:childTnLst>
                              <p:par>
                                <p:cTn id="67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6000"/>
                            </p:stCondLst>
                            <p:childTnLst>
                              <p:par>
                                <p:cTn id="84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1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C:\Users\Ludmila Eisová\AppData\Local\Microsoft\Windows\Temporary Internet Files\Content.IE5\4VJN298M\MC900168430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8" t="14868" r="19979" b="14727"/>
          <a:stretch/>
        </p:blipFill>
        <p:spPr bwMode="auto">
          <a:xfrm>
            <a:off x="6007509" y="1752470"/>
            <a:ext cx="2713704" cy="323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Ludmila Eisová\AppData\Local\Microsoft\Windows\Temporary Internet Files\Content.IE5\4VJN298M\MC900168430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8" t="14868" r="19979" b="14727"/>
          <a:stretch/>
        </p:blipFill>
        <p:spPr bwMode="auto">
          <a:xfrm>
            <a:off x="3210231" y="3222391"/>
            <a:ext cx="2713704" cy="323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C:\Users\Ludmila Eisová\AppData\Local\Microsoft\Windows\Temporary Internet Files\Content.IE5\4VJN298M\MC900168430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8" t="14868" r="19979" b="14727"/>
          <a:stretch/>
        </p:blipFill>
        <p:spPr bwMode="auto">
          <a:xfrm>
            <a:off x="457199" y="1718057"/>
            <a:ext cx="2713704" cy="323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4" descr="C:\Users\Ludmila Eisová\AppData\Local\Microsoft\Windows\Temporary Internet Files\Content.IE5\DKFTMRFD\MM91000116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704" y="0"/>
            <a:ext cx="1775338" cy="17753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Ludmila Eisová\AppData\Local\Microsoft\Windows\Temporary Internet Files\Content.IE5\9367ZOQJ\MP90042771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5" r="15314" b="7766"/>
          <a:stretch/>
        </p:blipFill>
        <p:spPr bwMode="auto">
          <a:xfrm>
            <a:off x="1386348" y="2399260"/>
            <a:ext cx="427703" cy="5209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Ludmila Eisová\AppData\Local\Microsoft\Windows\Temporary Internet Files\Content.IE5\9367ZOQJ\MP90042771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5" r="15314" b="7766"/>
          <a:stretch/>
        </p:blipFill>
        <p:spPr bwMode="auto">
          <a:xfrm>
            <a:off x="1052051" y="3480809"/>
            <a:ext cx="427703" cy="5209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Ludmila Eisová\AppData\Local\Microsoft\Windows\Temporary Internet Files\Content.IE5\9367ZOQJ\MP90042771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5" r="15314" b="7766"/>
          <a:stretch/>
        </p:blipFill>
        <p:spPr bwMode="auto">
          <a:xfrm>
            <a:off x="2015612" y="2615570"/>
            <a:ext cx="427703" cy="5209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Ludmila Eisová\AppData\Local\Microsoft\Windows\Temporary Internet Files\Content.IE5\9367ZOQJ\MC900396532[1]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05" t="29863" r="25810" b="4454"/>
          <a:stretch/>
        </p:blipFill>
        <p:spPr bwMode="auto">
          <a:xfrm>
            <a:off x="3849329" y="4650971"/>
            <a:ext cx="280219" cy="73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Ludmila Eisová\AppData\Local\Microsoft\Windows\Temporary Internet Files\Content.IE5\9367ZOQJ\MC900396532[1]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05" t="29863" r="25810" b="4454"/>
          <a:stretch/>
        </p:blipFill>
        <p:spPr bwMode="auto">
          <a:xfrm>
            <a:off x="4812890" y="4095449"/>
            <a:ext cx="280219" cy="73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Ludmila Eisová\AppData\Local\Microsoft\Windows\Temporary Internet Files\Content.IE5\DKFTMRFD\MC900396530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33" b="25890"/>
          <a:stretch/>
        </p:blipFill>
        <p:spPr bwMode="auto">
          <a:xfrm>
            <a:off x="6688918" y="2403987"/>
            <a:ext cx="316565" cy="85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álný popisek 13"/>
          <p:cNvSpPr/>
          <p:nvPr/>
        </p:nvSpPr>
        <p:spPr>
          <a:xfrm>
            <a:off x="4748979" y="309718"/>
            <a:ext cx="2787447" cy="1120876"/>
          </a:xfrm>
          <a:prstGeom prst="wedgeEllipseCallout">
            <a:avLst>
              <a:gd name="adj1" fmla="val -87316"/>
              <a:gd name="adj2" fmla="val 17992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Dokreslete do počtu 6.</a:t>
            </a: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22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9715" y="1696065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317523" y="1686232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28566" y="1691150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616246" y="1725560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624052" y="1745227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16711" y="1691149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13754" y="1740310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821561" y="1730478"/>
            <a:ext cx="973393" cy="399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 descr="C:\Users\Ludmila Eisová\AppData\Local\Microsoft\Windows\Temporary Internet Files\Content.IE5\DKFTMRFD\MP900402896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3" t="10146" r="30435" b="17391"/>
          <a:stretch/>
        </p:blipFill>
        <p:spPr bwMode="auto">
          <a:xfrm>
            <a:off x="427705" y="4748981"/>
            <a:ext cx="766916" cy="7374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Ludmila Eisová\AppData\Local\Microsoft\Windows\Temporary Internet Files\Content.IE5\DU3WXRX5\MP9003848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36" y="1796705"/>
            <a:ext cx="737419" cy="6461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Ludmila Eisová\AppData\Local\Microsoft\Windows\Temporary Internet Files\Content.IE5\DU3WXRX5\MP9003848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256" y="3807401"/>
            <a:ext cx="737419" cy="6461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Ludmila Eisová\AppData\Local\Microsoft\Windows\Temporary Internet Files\Content.IE5\DU3WXRX5\MP9003848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172" y="4475995"/>
            <a:ext cx="737419" cy="6461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Users\Ludmila Eisová\AppData\Local\Microsoft\Windows\Temporary Internet Files\Content.IE5\DU3WXRX5\MP9003848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346" y="5026601"/>
            <a:ext cx="737419" cy="6461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C:\Users\Ludmila Eisová\AppData\Local\Microsoft\Windows\Temporary Internet Files\Content.IE5\DU3WXRX5\MP9003848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249" y="2480046"/>
            <a:ext cx="737419" cy="6461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C:\Users\Ludmila Eisová\AppData\Local\Microsoft\Windows\Temporary Internet Files\Content.IE5\DU3WXRX5\MP9003848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165" y="3133892"/>
            <a:ext cx="737419" cy="6461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Ludmila Eisová\AppData\Local\Microsoft\Windows\Temporary Internet Files\Content.IE5\DKFTMRFD\MP900402896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3" t="10146" r="30435" b="17391"/>
          <a:stretch/>
        </p:blipFill>
        <p:spPr bwMode="auto">
          <a:xfrm>
            <a:off x="476867" y="3352801"/>
            <a:ext cx="766916" cy="7374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Ludmila Eisová\AppData\Local\Microsoft\Windows\Temporary Internet Files\Content.IE5\DKFTMRFD\MP900402896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3" t="10146" r="30435" b="17391"/>
          <a:stretch/>
        </p:blipFill>
        <p:spPr bwMode="auto">
          <a:xfrm>
            <a:off x="511279" y="4065639"/>
            <a:ext cx="766916" cy="73742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Users\Ludmila Eisová\AppData\Local\Microsoft\Windows\Temporary Internet Files\Content.IE5\U85VJK7C\MP90043866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9"/>
          <a:stretch/>
        </p:blipFill>
        <p:spPr bwMode="auto">
          <a:xfrm>
            <a:off x="2713733" y="1799303"/>
            <a:ext cx="634149" cy="6778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9" descr="C:\Users\Ludmila Eisová\AppData\Local\Microsoft\Windows\Temporary Internet Files\Content.IE5\U85VJK7C\MP90043866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9"/>
          <a:stretch/>
        </p:blipFill>
        <p:spPr bwMode="auto">
          <a:xfrm>
            <a:off x="2482675" y="2467897"/>
            <a:ext cx="634149" cy="6778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9" descr="C:\Users\Ludmila Eisová\AppData\Local\Microsoft\Windows\Temporary Internet Files\Content.IE5\U85VJK7C\MP90043866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9"/>
          <a:stretch/>
        </p:blipFill>
        <p:spPr bwMode="auto">
          <a:xfrm>
            <a:off x="2694069" y="3136491"/>
            <a:ext cx="634149" cy="6778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9" descr="C:\Users\Ludmila Eisová\AppData\Local\Microsoft\Windows\Temporary Internet Files\Content.IE5\U85VJK7C\MP90043866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9"/>
          <a:stretch/>
        </p:blipFill>
        <p:spPr bwMode="auto">
          <a:xfrm>
            <a:off x="2492508" y="3790335"/>
            <a:ext cx="634149" cy="6778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9" descr="C:\Users\Ludmila Eisová\AppData\Local\Microsoft\Windows\Temporary Internet Files\Content.IE5\U85VJK7C\MP90043866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9"/>
          <a:stretch/>
        </p:blipFill>
        <p:spPr bwMode="auto">
          <a:xfrm>
            <a:off x="2733398" y="4429432"/>
            <a:ext cx="634149" cy="6778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9" descr="C:\Users\Ludmila Eisová\AppData\Local\Microsoft\Windows\Temporary Internet Files\Content.IE5\U85VJK7C\MP900438662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9"/>
          <a:stretch/>
        </p:blipFill>
        <p:spPr bwMode="auto">
          <a:xfrm>
            <a:off x="2487592" y="4980039"/>
            <a:ext cx="634149" cy="6778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C:\Users\Ludmila Eisová\AppData\Local\Microsoft\Windows\Temporary Internet Files\Content.IE5\MRI1GFC1\MP900400013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t="13885" r="18827" b="668"/>
          <a:stretch/>
        </p:blipFill>
        <p:spPr bwMode="auto">
          <a:xfrm>
            <a:off x="3657600" y="4832712"/>
            <a:ext cx="575187" cy="74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C:\Users\Ludmila Eisová\AppData\Local\Microsoft\Windows\Temporary Internet Files\Content.IE5\MRI1GFC1\MP900400013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t="13885" r="18827" b="668"/>
          <a:stretch/>
        </p:blipFill>
        <p:spPr bwMode="auto">
          <a:xfrm>
            <a:off x="3500284" y="2374648"/>
            <a:ext cx="575187" cy="74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C:\Users\Ludmila Eisová\AppData\Local\Microsoft\Windows\Temporary Internet Files\Content.IE5\MRI1GFC1\MP900400013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t="13885" r="18827" b="668"/>
          <a:stretch/>
        </p:blipFill>
        <p:spPr bwMode="auto">
          <a:xfrm>
            <a:off x="3741174" y="3190726"/>
            <a:ext cx="575187" cy="74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C:\Users\Ludmila Eisová\AppData\Local\Microsoft\Windows\Temporary Internet Files\Content.IE5\MRI1GFC1\MP900400013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t="13885" r="18827" b="668"/>
          <a:stretch/>
        </p:blipFill>
        <p:spPr bwMode="auto">
          <a:xfrm>
            <a:off x="3524865" y="4006803"/>
            <a:ext cx="575187" cy="74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Ludmila Eisová\AppData\Local\Microsoft\Windows\Temporary Internet Files\Content.IE5\6MRND51Y\MC90039862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941" y="3023420"/>
            <a:ext cx="956445" cy="229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Ludmila Eisová\AppData\Local\Microsoft\Windows\Temporary Internet Files\Content.IE5\MRI1GFC1\MP90043181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059" y="4424518"/>
            <a:ext cx="895186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Ludmila Eisová\AppData\Local\Microsoft\Windows\Temporary Internet Files\Content.IE5\MRI1GFC1\MP90043181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26" y="3382299"/>
            <a:ext cx="895186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4" descr="C:\Users\Ludmila Eisová\AppData\Local\Microsoft\Windows\Temporary Internet Files\Content.IE5\DKFTMRFD\MM910001163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08" y="-110612"/>
            <a:ext cx="1775338" cy="17753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Oválný popisek 37"/>
          <p:cNvSpPr/>
          <p:nvPr/>
        </p:nvSpPr>
        <p:spPr>
          <a:xfrm>
            <a:off x="4144296" y="147485"/>
            <a:ext cx="3215150" cy="1017638"/>
          </a:xfrm>
          <a:prstGeom prst="wedgeEllipseCallout">
            <a:avLst>
              <a:gd name="adj1" fmla="val -92099"/>
              <a:gd name="adj2" fmla="val 24819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Porovnejte počty a porovnání zapište.</a:t>
            </a: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589935" y="6504038"/>
            <a:ext cx="1474839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689122" y="6508954"/>
            <a:ext cx="1474839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4935793" y="6513870"/>
            <a:ext cx="1474839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6931741" y="6518787"/>
            <a:ext cx="1474839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23702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00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000"/>
                            </p:stCondLst>
                            <p:childTnLst>
                              <p:par>
                                <p:cTn id="74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7000"/>
                            </p:stCondLst>
                            <p:childTnLst>
                              <p:par>
                                <p:cTn id="78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0"/>
                            </p:stCondLst>
                            <p:childTnLst>
                              <p:par>
                                <p:cTn id="82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3000"/>
                            </p:stCondLst>
                            <p:childTnLst>
                              <p:par>
                                <p:cTn id="86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0"/>
                            </p:stCondLst>
                            <p:childTnLst>
                              <p:par>
                                <p:cTn id="90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23528" y="620688"/>
            <a:ext cx="8363272" cy="55054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Spojování čísla s daným počtem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4. list –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Dokreslování do počtu 6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5. list –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Porovnání počtu prvků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obsahuje animaci.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3505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97553" y="1150064"/>
            <a:ext cx="2563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Použité zdroje:</a:t>
            </a:r>
          </a:p>
        </p:txBody>
      </p:sp>
      <p:sp>
        <p:nvSpPr>
          <p:cNvPr id="3" name="Obdélník 2"/>
          <p:cNvSpPr/>
          <p:nvPr/>
        </p:nvSpPr>
        <p:spPr>
          <a:xfrm>
            <a:off x="1367203" y="2020218"/>
            <a:ext cx="54344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Otevřená galerie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Microsoft Office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9769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Ludmila Eisová\AppData\Local\Microsoft\Windows\Temporary Internet Files\Content.IE5\MRI1GFC1\MC9003965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81937" y="1873046"/>
            <a:ext cx="1033560" cy="18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Ludmila Eisová\AppData\Local\Microsoft\Windows\Temporary Internet Files\Content.IE5\9367ZOQJ\MC900439965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711" y="168554"/>
            <a:ext cx="3303638" cy="648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3625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dmila Eisová\AppData\Local\Microsoft\Windows\Temporary Internet Files\Content.IE5\DKFTMRFD\MC900396530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33" b="25890"/>
          <a:stretch/>
        </p:blipFill>
        <p:spPr bwMode="auto">
          <a:xfrm>
            <a:off x="4664094" y="3583857"/>
            <a:ext cx="409352" cy="110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udmila Eisová\AppData\Local\Microsoft\Windows\Temporary Internet Files\Content.IE5\9367ZOQJ\MC9003965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481" y="1369255"/>
            <a:ext cx="1260043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dmila Eisová\AppData\Local\Microsoft\Windows\Temporary Internet Files\Content.IE5\MRI1GFC1\MC90039651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716" y="4594754"/>
            <a:ext cx="581573" cy="101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udmila Eisová\AppData\Local\Microsoft\Windows\Temporary Internet Files\Content.IE5\U85VJK7C\MP9003829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491" y="5103996"/>
            <a:ext cx="2197509" cy="156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udmila Eisová\AppData\Local\Microsoft\Windows\Temporary Internet Files\Content.IE5\DKFTMRFD\MP90040001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083" y="3215147"/>
            <a:ext cx="609305" cy="60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udmila Eisová\AppData\Local\Microsoft\Windows\Temporary Internet Files\Content.IE5\9367ZOQJ\MP900427712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5" r="15314" b="7766"/>
          <a:stretch/>
        </p:blipFill>
        <p:spPr bwMode="auto">
          <a:xfrm>
            <a:off x="4085303" y="2027904"/>
            <a:ext cx="575187" cy="70054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MRI1GFC1\MP900400013[1]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t="13885" r="18827" b="668"/>
          <a:stretch/>
        </p:blipFill>
        <p:spPr bwMode="auto">
          <a:xfrm>
            <a:off x="5766619" y="1386348"/>
            <a:ext cx="457200" cy="58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udmila Eisová\AppData\Local\Microsoft\Windows\Temporary Internet Files\Content.IE5\U85VJK7C\MP900438662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9"/>
          <a:stretch/>
        </p:blipFill>
        <p:spPr bwMode="auto">
          <a:xfrm>
            <a:off x="914400" y="648929"/>
            <a:ext cx="1061884" cy="113503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mila Eisová\AppData\Local\Microsoft\Windows\Temporary Internet Files\Content.IE5\DKFTMRFD\MP90040953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935" y="1407239"/>
            <a:ext cx="605800" cy="90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udmila Eisová\AppData\Local\Microsoft\Windows\Temporary Internet Files\Content.IE5\DKFTMRFD\MP900431814[1]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02" b="18647"/>
          <a:stretch/>
        </p:blipFill>
        <p:spPr bwMode="auto">
          <a:xfrm>
            <a:off x="7742903" y="3480618"/>
            <a:ext cx="738535" cy="53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06" t="55405" r="5743" b="18919"/>
          <a:stretch/>
        </p:blipFill>
        <p:spPr bwMode="auto">
          <a:xfrm>
            <a:off x="3303639" y="4144298"/>
            <a:ext cx="575187" cy="56043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Ludmila Eisová\AppData\Local\Microsoft\Windows\Temporary Internet Files\Content.IE5\DKFTMRFD\MP900431257[1]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91" t="9273" r="-1838" b="53869"/>
          <a:stretch/>
        </p:blipFill>
        <p:spPr bwMode="auto">
          <a:xfrm>
            <a:off x="1519085" y="3953552"/>
            <a:ext cx="560437" cy="48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Ludmila Eisová\AppData\Local\Microsoft\Windows\Temporary Internet Files\Content.IE5\9367ZOQJ\MC900437757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609" y="1828800"/>
            <a:ext cx="471489" cy="63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Ludmila Eisová\AppData\Local\Microsoft\Windows\Temporary Internet Files\Content.IE5\MRI1GFC1\MP900431817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514" y="5574891"/>
            <a:ext cx="779143" cy="69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C:\Users\Ludmila Eisová\AppData\Local\Microsoft\Windows\Temporary Internet Files\Content.IE5\DKFTMRFD\MP900425212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852" y="1917290"/>
            <a:ext cx="1747684" cy="191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7" t="53153" r="39751" b="19820"/>
          <a:stretch/>
        </p:blipFill>
        <p:spPr bwMode="auto">
          <a:xfrm>
            <a:off x="5545393" y="3126659"/>
            <a:ext cx="575187" cy="58993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3" descr="C:\Users\Ludmila Eisová\AppData\Local\Microsoft\Windows\Temporary Internet Files\Content.IE5\DKFTMRFD\MP900430475[1]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04" r="70383" b="18018"/>
          <a:stretch/>
        </p:blipFill>
        <p:spPr bwMode="auto">
          <a:xfrm>
            <a:off x="3955024" y="1106129"/>
            <a:ext cx="646473" cy="61943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Ludmila Eisová\AppData\Local\Microsoft\Windows\Temporary Internet Files\Content.IE5\MRI1GFC1\MP900424360[2]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91" y="4800600"/>
            <a:ext cx="1423218" cy="142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Ludmila Eisová\AppData\Local\Microsoft\Windows\Temporary Internet Files\Content.IE5\DKFTMRFD\MM910001163[1]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070" y="3733185"/>
            <a:ext cx="14859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Ludmila Eisová\AppData\Local\Microsoft\Windows\Temporary Internet Files\Content.IE5\9367ZOQJ\MC90039653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05" t="29863" r="25810" b="4454"/>
          <a:stretch/>
        </p:blipFill>
        <p:spPr bwMode="auto">
          <a:xfrm>
            <a:off x="3421628" y="2713703"/>
            <a:ext cx="457198" cy="119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Ludmila Eisová\AppData\Local\Microsoft\Windows\Temporary Internet Files\Content.IE5\6MRND51Y\MC900398621[1]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534" y="2423617"/>
            <a:ext cx="1506931" cy="201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89363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Book">
      <a:dk1>
        <a:sysClr val="windowText" lastClr="000000"/>
      </a:dk1>
      <a:lt1>
        <a:sysClr val="window" lastClr="FFFFFF"/>
      </a:lt1>
      <a:dk2>
        <a:srgbClr val="000082"/>
      </a:dk2>
      <a:lt2>
        <a:srgbClr val="F3F3FF"/>
      </a:lt2>
      <a:accent1>
        <a:srgbClr val="828200"/>
      </a:accent1>
      <a:accent2>
        <a:srgbClr val="1B582B"/>
      </a:accent2>
      <a:accent3>
        <a:srgbClr val="009FEC"/>
      </a:accent3>
      <a:accent4>
        <a:srgbClr val="00BDBD"/>
      </a:accent4>
      <a:accent5>
        <a:srgbClr val="7C5BAE"/>
      </a:accent5>
      <a:accent6>
        <a:srgbClr val="0055AA"/>
      </a:accent6>
      <a:hlink>
        <a:srgbClr val="FC9658"/>
      </a:hlink>
      <a:folHlink>
        <a:srgbClr val="E800E8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235</TotalTime>
  <Words>121</Words>
  <Application>Microsoft Office PowerPoint</Application>
  <PresentationFormat>Předvádění na obrazovce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Human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Martin a Lída</cp:lastModifiedBy>
  <cp:revision>24</cp:revision>
  <dcterms:created xsi:type="dcterms:W3CDTF">2012-12-06T20:13:24Z</dcterms:created>
  <dcterms:modified xsi:type="dcterms:W3CDTF">2013-01-04T17:21:25Z</dcterms:modified>
</cp:coreProperties>
</file>