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24C5CDC-6A56-4B6E-AC56-0DC626E3FD79}">
          <p14:sldIdLst>
            <p14:sldId id="256"/>
            <p14:sldId id="257"/>
          </p14:sldIdLst>
        </p14:section>
        <p14:section name="Oddíl bez názvu" id="{D159A18E-F818-4097-9756-205BD24E952B}">
          <p14:sldIdLst>
            <p14:sldId id="258"/>
            <p14:sldId id="259"/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C7F4-3D41-4D4D-9F9A-F67542D370B0}" type="datetimeFigureOut">
              <a:rPr lang="cs-CZ" smtClean="0"/>
              <a:pPr/>
              <a:t>16.8.2011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1F0C-A5C3-4BD7-B4B5-2E5DDC30A6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411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C7F4-3D41-4D4D-9F9A-F67542D370B0}" type="datetimeFigureOut">
              <a:rPr lang="cs-CZ" smtClean="0"/>
              <a:pPr/>
              <a:t>16.8.2011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1F0C-A5C3-4BD7-B4B5-2E5DDC30A6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691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C7F4-3D41-4D4D-9F9A-F67542D370B0}" type="datetimeFigureOut">
              <a:rPr lang="cs-CZ" smtClean="0"/>
              <a:pPr/>
              <a:t>16.8.2011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1F0C-A5C3-4BD7-B4B5-2E5DDC30A6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854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C7F4-3D41-4D4D-9F9A-F67542D370B0}" type="datetimeFigureOut">
              <a:rPr lang="cs-CZ" smtClean="0"/>
              <a:pPr/>
              <a:t>16.8.2011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1F0C-A5C3-4BD7-B4B5-2E5DDC30A6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355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C7F4-3D41-4D4D-9F9A-F67542D370B0}" type="datetimeFigureOut">
              <a:rPr lang="cs-CZ" smtClean="0"/>
              <a:pPr/>
              <a:t>16.8.2011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1F0C-A5C3-4BD7-B4B5-2E5DDC30A6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225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C7F4-3D41-4D4D-9F9A-F67542D370B0}" type="datetimeFigureOut">
              <a:rPr lang="cs-CZ" smtClean="0"/>
              <a:pPr/>
              <a:t>16.8.2011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1F0C-A5C3-4BD7-B4B5-2E5DDC30A6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355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C7F4-3D41-4D4D-9F9A-F67542D370B0}" type="datetimeFigureOut">
              <a:rPr lang="cs-CZ" smtClean="0"/>
              <a:pPr/>
              <a:t>16.8.2011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1F0C-A5C3-4BD7-B4B5-2E5DDC30A6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348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C7F4-3D41-4D4D-9F9A-F67542D370B0}" type="datetimeFigureOut">
              <a:rPr lang="cs-CZ" smtClean="0"/>
              <a:pPr/>
              <a:t>16.8.2011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1F0C-A5C3-4BD7-B4B5-2E5DDC30A6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10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C7F4-3D41-4D4D-9F9A-F67542D370B0}" type="datetimeFigureOut">
              <a:rPr lang="cs-CZ" smtClean="0"/>
              <a:pPr/>
              <a:t>16.8.2011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1F0C-A5C3-4BD7-B4B5-2E5DDC30A6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597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C7F4-3D41-4D4D-9F9A-F67542D370B0}" type="datetimeFigureOut">
              <a:rPr lang="cs-CZ" smtClean="0"/>
              <a:pPr/>
              <a:t>16.8.2011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1F0C-A5C3-4BD7-B4B5-2E5DDC30A6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277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C7F4-3D41-4D4D-9F9A-F67542D370B0}" type="datetimeFigureOut">
              <a:rPr lang="cs-CZ" smtClean="0"/>
              <a:pPr/>
              <a:t>16.8.2011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1F0C-A5C3-4BD7-B4B5-2E5DDC30A6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523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6C7F4-3D41-4D4D-9F9A-F67542D370B0}" type="datetimeFigureOut">
              <a:rPr lang="cs-CZ" smtClean="0"/>
              <a:pPr/>
              <a:t>16.8.2011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771F0C-A5C3-4BD7-B4B5-2E5DDC30A6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899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0853" y="2636912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VY_52_INOVACE_16_Chované organizmy- kontrolní otázky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9553" y="5085184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749152" y="1650599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</a:t>
            </a:r>
            <a:r>
              <a:rPr lang="cs-CZ" sz="2400" smtClean="0"/>
              <a:t>škola </a:t>
            </a:r>
            <a:r>
              <a:rPr lang="cs-CZ" sz="2400" smtClean="0"/>
              <a:t> Choustník</a:t>
            </a:r>
            <a:r>
              <a:rPr lang="cs-CZ" sz="2400" dirty="0" smtClean="0"/>
              <a:t>, okres Tábor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9945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764704"/>
            <a:ext cx="1152778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Kvasinky rozkládají….............na………………..a…………………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Člověk toho využil k výrobě…………..a…………………….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Ušlechtilé houby slouží k výrobě……………..a…………………….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Včela medonosná nám dává……………………………………………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Člověk jí poskytuje……………………………………………………….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Jsem motýl……………………a již tisíce let lidem dávám……….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Jsem potravní specialista, to znamená, že………………………..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Napiš čtyři typy vyšlechtění plemen kura domácího……….</a:t>
            </a:r>
          </a:p>
          <a:p>
            <a:pPr marL="342900" indent="-342900"/>
            <a:r>
              <a:rPr lang="cs-CZ" sz="2800" dirty="0" smtClean="0"/>
              <a:t>…………………………………………………………………………………………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Králík je……………, zuby musí……………………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Sudokopytníci mají……………………………………..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Mezek má otce……………..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Člověk vytvořil plemena, která se bez jeho pomoci………..</a:t>
            </a:r>
          </a:p>
          <a:p>
            <a:pPr marL="342900" indent="-342900">
              <a:buFont typeface="+mj-lt"/>
              <a:buAutoNum type="arabicPeriod"/>
            </a:pP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8864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30629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58" y="692696"/>
            <a:ext cx="671530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1"/>
            <a:r>
              <a:rPr lang="cs-CZ" sz="2800" b="1" u="sng" dirty="0" smtClean="0"/>
              <a:t>Přiřaď  informaci k živočichovi:</a:t>
            </a:r>
          </a:p>
          <a:p>
            <a:pPr lvl="1"/>
            <a:endParaRPr lang="cs-CZ" sz="2800" b="1" u="sng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Krůta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Kachna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Husa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Holub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mezek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Vepř domácí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Tur domácí	                                              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Přežvýkavec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Měkkozobí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Vrubozobí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Hrabaví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Lichokopytník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všežravec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45091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48680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22732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C.   Přiřaď pojem k živočichovi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Koza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Vepř domácí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Tur domácí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Kur domácí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Kůň domácí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Ovce domácí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Koza domácí</a:t>
            </a:r>
          </a:p>
          <a:p>
            <a:pPr marL="514350" indent="-514350">
              <a:buFont typeface="+mj-lt"/>
              <a:buAutoNum type="arabicPeriod"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>
                <a:solidFill>
                  <a:srgbClr val="FF0000"/>
                </a:solidFill>
              </a:rPr>
              <a:t>Klisna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solidFill>
                  <a:srgbClr val="FF0000"/>
                </a:solidFill>
              </a:rPr>
              <a:t>Sele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solidFill>
                  <a:srgbClr val="FF0000"/>
                </a:solidFill>
              </a:rPr>
              <a:t>Tele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solidFill>
                  <a:srgbClr val="FF0000"/>
                </a:solidFill>
              </a:rPr>
              <a:t>Kůzle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alach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solidFill>
                  <a:srgbClr val="FF0000"/>
                </a:solidFill>
              </a:rPr>
              <a:t>Kohout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solidFill>
                  <a:srgbClr val="FF0000"/>
                </a:solidFill>
              </a:rPr>
              <a:t>jehně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752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6346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/>
              <a:t>D. Co </a:t>
            </a:r>
            <a:r>
              <a:rPr lang="cs-CZ" sz="2400" b="1" dirty="0" smtClean="0"/>
              <a:t>všechno lze využít z vepře domácího a jak?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9573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158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VY_52_INOVACE_16_Chované organizmy- kontrolní otázky</vt:lpstr>
      <vt:lpstr>Prezentace aplikace PowerPoint</vt:lpstr>
      <vt:lpstr>Prezentace aplikace PowerPoint</vt:lpstr>
      <vt:lpstr>C.   Přiřaď pojem k živočichovi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EU-05.02.21</dc:title>
  <dc:creator>Hercíková</dc:creator>
  <cp:lastModifiedBy>krejza</cp:lastModifiedBy>
  <cp:revision>11</cp:revision>
  <dcterms:created xsi:type="dcterms:W3CDTF">2011-01-23T16:46:48Z</dcterms:created>
  <dcterms:modified xsi:type="dcterms:W3CDTF">2011-08-16T19:32:07Z</dcterms:modified>
</cp:coreProperties>
</file>