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58" r:id="rId5"/>
    <p:sldId id="269" r:id="rId6"/>
    <p:sldId id="259" r:id="rId7"/>
    <p:sldId id="271" r:id="rId8"/>
    <p:sldId id="260" r:id="rId9"/>
    <p:sldId id="272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267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600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22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27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683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442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60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811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343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062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47B08-CFC9-4DF2-ABD0-0DB132080A65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E3643D-E281-4674-8DB4-FCBAE1ECA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587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ancun_1600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umping_Humpback_whale.jpg" TargetMode="External"/><Relationship Id="rId13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12" Type="http://schemas.openxmlformats.org/officeDocument/2006/relationships/hyperlink" Target="http://cs.wikipedia.org/wiki/Soubor:Scarface-tigershark.jpg" TargetMode="External"/><Relationship Id="rId2" Type="http://schemas.openxmlformats.org/officeDocument/2006/relationships/hyperlink" Target="http://cs.wikipedia.org/wiki/Soubor:Kelp_forest_Otago_1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Merluccius_merluccius.002_-_Aquarium_Finisterrae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openxmlformats.org/officeDocument/2006/relationships/hyperlink" Target="http://cs.wikipedia.org/wiki/Soubor:Asterias_rubens.jpg" TargetMode="External"/><Relationship Id="rId4" Type="http://schemas.openxmlformats.org/officeDocument/2006/relationships/hyperlink" Target="http://cs.wikipedia.org/wiki/Soubor:Krill_swarm.jpg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Wildernis.pn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Jungle3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cs.wikipedia.org/wiki/Soubor:Musa-sp3.1.jpg" TargetMode="External"/><Relationship Id="rId7" Type="http://schemas.openxmlformats.org/officeDocument/2006/relationships/hyperlink" Target="http://cs.wikipedia.org/wiki/Soubor:Bristol.zoo.western.lowland.gorilla.arp.jpg" TargetMode="External"/><Relationship Id="rId12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hyperlink" Target="http://cs.wikipedia.org/wiki/Soubor:Sarcoramphus_papa_-National_Zoo_-Washington_-USA-8a.jpg" TargetMode="External"/><Relationship Id="rId5" Type="http://schemas.openxmlformats.org/officeDocument/2006/relationships/hyperlink" Target="http://cs.wikipedia.org/wiki/Soubor:Eunectes_murinus.jpg" TargetMode="External"/><Relationship Id="rId10" Type="http://schemas.openxmlformats.org/officeDocument/2006/relationships/image" Target="../media/image15.jpeg"/><Relationship Id="rId4" Type="http://schemas.openxmlformats.org/officeDocument/2006/relationships/image" Target="../media/image12.jpeg"/><Relationship Id="rId9" Type="http://schemas.openxmlformats.org/officeDocument/2006/relationships/hyperlink" Target="http://cs.wikipedia.org/wiki/Soubor:Crocodylus_acutus_mexico_0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c/ca/Sahara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ak%C3%B3kesely%C5%B1_4.jpg" TargetMode="External"/><Relationship Id="rId13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12" Type="http://schemas.openxmlformats.org/officeDocument/2006/relationships/hyperlink" Target="http://upload.wikimedia.org/wikipedia/commons/3/31/Dungbeetle.jpg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Dromedary.02.jpg" TargetMode="External"/><Relationship Id="rId11" Type="http://schemas.openxmlformats.org/officeDocument/2006/relationships/image" Target="../media/image23.jpeg"/><Relationship Id="rId5" Type="http://schemas.openxmlformats.org/officeDocument/2006/relationships/image" Target="../media/image20.jpeg"/><Relationship Id="rId10" Type="http://schemas.openxmlformats.org/officeDocument/2006/relationships/hyperlink" Target="http://cs.wikipedia.org/wiki/Soubor:Crotalus_adamanteus_(5).jpg" TargetMode="External"/><Relationship Id="rId4" Type="http://schemas.openxmlformats.org/officeDocument/2006/relationships/hyperlink" Target="http://cs.wikipedia.org/wiki/Soubor:TA_ZOO_orna_Pict0224edit2.jpg" TargetMode="External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7.jpeg"/><Relationship Id="rId7" Type="http://schemas.openxmlformats.org/officeDocument/2006/relationships/hyperlink" Target="http://upload.wikimedia.org/wikipedia/commons/7/73/Lion_waiting_in_Namibia.jpg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hyperlink" Target="http://cs.wikipedia.org/wiki/Soubor:Gyps_africanus.jpg" TargetMode="External"/><Relationship Id="rId10" Type="http://schemas.openxmlformats.org/officeDocument/2006/relationships/image" Target="../media/image31.jpeg"/><Relationship Id="rId4" Type="http://schemas.openxmlformats.org/officeDocument/2006/relationships/image" Target="../media/image28.jpeg"/><Relationship Id="rId9" Type="http://schemas.openxmlformats.org/officeDocument/2006/relationships/hyperlink" Target="http://cs.wikipedia.org/wiki/Soubor:Rhinoceros_in_South_Africa_adjusted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erluccius_merluccius.002_-_Aquarium_Finisterra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216024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VY-52_INOVACE_17_Světové ekosystémy- doplňky k projektu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95536" y="1900729"/>
            <a:ext cx="85238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931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thumb/c/cc/Cancun_1600.jpg/220px-Cancun_1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76672"/>
            <a:ext cx="7535999" cy="565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638132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6672"/>
            <a:ext cx="216024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A. oceán:</a:t>
            </a:r>
            <a:endParaRPr lang="cs-CZ" sz="28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Ekosystém oceánu:  </a:t>
            </a:r>
            <a:r>
              <a:rPr lang="cs-CZ" sz="2800" dirty="0" smtClean="0"/>
              <a:t>seřaď čísla do potravního řetězce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564904"/>
            <a:ext cx="340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270892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40770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3356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400506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4869160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87624" y="6165304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732240" y="908720"/>
            <a:ext cx="44999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84168" y="602128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3212976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pic>
        <p:nvPicPr>
          <p:cNvPr id="15362" name="Picture 2" descr="http://upload.wikimedia.org/wikipedia/commons/thumb/1/12/Kelp_forest_Otago_1s.JPG/250px-Kelp_forest_Otago_1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836712"/>
            <a:ext cx="2520280" cy="1895252"/>
          </a:xfrm>
          <a:prstGeom prst="rect">
            <a:avLst/>
          </a:prstGeom>
          <a:noFill/>
        </p:spPr>
      </p:pic>
      <p:pic>
        <p:nvPicPr>
          <p:cNvPr id="15364" name="Picture 4" descr="http://upload.wikimedia.org/wikipedia/commons/thumb/1/1f/Krill_swarm.jpg/220px-Krill_swar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908720"/>
            <a:ext cx="3042457" cy="2088232"/>
          </a:xfrm>
          <a:prstGeom prst="rect">
            <a:avLst/>
          </a:prstGeom>
          <a:noFill/>
        </p:spPr>
      </p:pic>
      <p:pic>
        <p:nvPicPr>
          <p:cNvPr id="15366" name="Picture 6" descr="Štikozubec obecný (Merluccius merluccius)">
            <a:hlinkClick r:id="rId6" tooltip="Štikozubec obecný (Merluccius merluccius)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068960"/>
            <a:ext cx="2457450" cy="1847851"/>
          </a:xfrm>
          <a:prstGeom prst="rect">
            <a:avLst/>
          </a:prstGeom>
          <a:noFill/>
        </p:spPr>
      </p:pic>
      <p:pic>
        <p:nvPicPr>
          <p:cNvPr id="15370" name="Picture 10" descr="http://upload.wikimedia.org/wikipedia/commons/thumb/0/07/Jumping_Humpback_whale.jpg/300px-Jumping_Humpback_whal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86500" y="1556792"/>
            <a:ext cx="2857500" cy="1905000"/>
          </a:xfrm>
          <a:prstGeom prst="rect">
            <a:avLst/>
          </a:prstGeom>
          <a:noFill/>
        </p:spPr>
      </p:pic>
      <p:pic>
        <p:nvPicPr>
          <p:cNvPr id="15372" name="Picture 12" descr="Hvězdice růžová">
            <a:hlinkClick r:id="rId10" tooltip="Hvězdice růžová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56176" y="3496960"/>
            <a:ext cx="2987824" cy="2368530"/>
          </a:xfrm>
          <a:prstGeom prst="rect">
            <a:avLst/>
          </a:prstGeom>
          <a:noFill/>
        </p:spPr>
      </p:pic>
      <p:pic>
        <p:nvPicPr>
          <p:cNvPr id="15374" name="Picture 14" descr="Žralok tygří">
            <a:hlinkClick r:id="rId12" tooltip="Žralok tygří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43808" y="4653136"/>
            <a:ext cx="2808312" cy="1970172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 rot="10800000" flipV="1">
            <a:off x="0" y="1628800"/>
            <a:ext cx="100811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B.Tropický</a:t>
            </a:r>
            <a:r>
              <a:rPr lang="cs-CZ" sz="2800" b="1" dirty="0" smtClean="0"/>
              <a:t> deštný les</a:t>
            </a:r>
            <a:endParaRPr lang="cs-CZ" sz="2800" b="1" dirty="0"/>
          </a:p>
        </p:txBody>
      </p:sp>
      <p:pic>
        <p:nvPicPr>
          <p:cNvPr id="10242" name="Picture 2" descr="http://upload.wikimedia.org/wikipedia/commons/thumb/2/21/Wildernis.png/290px-Wilderni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4020000" cy="4824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08104" y="638132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68016" y="653372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pic>
        <p:nvPicPr>
          <p:cNvPr id="10244" name="Picture 4" descr="http://upload.wikimedia.org/wikipedia/commons/thumb/c/c6/Jungle3.jpg/220px-Jungle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484784"/>
            <a:ext cx="3231323" cy="4861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53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Ekosystém deštného lesa: </a:t>
            </a:r>
            <a:r>
              <a:rPr lang="cs-CZ" sz="2800" dirty="0" smtClean="0"/>
              <a:t>sestav</a:t>
            </a:r>
            <a:r>
              <a:rPr lang="cs-CZ" sz="2800" b="1" dirty="0" smtClean="0"/>
              <a:t> </a:t>
            </a:r>
            <a:r>
              <a:rPr lang="cs-CZ" sz="2800" dirty="0" smtClean="0"/>
              <a:t>potravní řetězec</a:t>
            </a:r>
            <a:endParaRPr lang="cs-CZ" sz="2800" dirty="0"/>
          </a:p>
        </p:txBody>
      </p:sp>
      <p:pic>
        <p:nvPicPr>
          <p:cNvPr id="8" name="Obrázek 7" descr="260px-Forest_on_Barro_Colorad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980727"/>
            <a:ext cx="1872208" cy="218906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39552" y="328498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140968"/>
            <a:ext cx="75524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140968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 rot="10800000" flipV="1">
            <a:off x="2771800" y="6201308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630932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6021288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pic>
        <p:nvPicPr>
          <p:cNvPr id="10242" name="Picture 2" descr="http://upload.wikimedia.org/wikipedia/commons/thumb/4/46/Musa-sp3.1.jpg/220px-Musa-sp3.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052736"/>
            <a:ext cx="1648869" cy="2196000"/>
          </a:xfrm>
          <a:prstGeom prst="rect">
            <a:avLst/>
          </a:prstGeom>
          <a:noFill/>
        </p:spPr>
      </p:pic>
      <p:pic>
        <p:nvPicPr>
          <p:cNvPr id="10244" name="Picture 4" descr="Anakonda velká">
            <a:hlinkClick r:id="rId5" tooltip="Anakonda velká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1628800"/>
            <a:ext cx="2143125" cy="1428750"/>
          </a:xfrm>
          <a:prstGeom prst="rect">
            <a:avLst/>
          </a:prstGeom>
          <a:noFill/>
        </p:spPr>
      </p:pic>
      <p:pic>
        <p:nvPicPr>
          <p:cNvPr id="10246" name="Picture 6" descr="Samec gorily nížinné">
            <a:hlinkClick r:id="rId7" tooltip="Samec gorily nížinné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789040"/>
            <a:ext cx="2457450" cy="1838325"/>
          </a:xfrm>
          <a:prstGeom prst="rect">
            <a:avLst/>
          </a:prstGeom>
          <a:noFill/>
        </p:spPr>
      </p:pic>
      <p:pic>
        <p:nvPicPr>
          <p:cNvPr id="10248" name="Picture 8" descr="Krokodýl americký v Manzanille, Jalisco, Mexiko.">
            <a:hlinkClick r:id="rId9" tooltip="Krokodýl americký v Manzanille, Jalisco, Mexiko.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03848" y="3861048"/>
            <a:ext cx="2651202" cy="1944216"/>
          </a:xfrm>
          <a:prstGeom prst="rect">
            <a:avLst/>
          </a:prstGeom>
          <a:noFill/>
        </p:spPr>
      </p:pic>
      <p:pic>
        <p:nvPicPr>
          <p:cNvPr id="10250" name="Picture 10" descr="Sarcoramphus papa -National Zoo -Washington -USA-8a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3429000"/>
            <a:ext cx="2146217" cy="32040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123728" y="13407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4390700" y="3244334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4390700" y="3244334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4390700" y="3244334"/>
            <a:ext cx="362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6156176" y="2348880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5868144" y="3573016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7506735" y="4561960"/>
            <a:ext cx="245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 smtClean="0">
                <a:solidFill>
                  <a:prstClr val="black"/>
                </a:solidFill>
              </a:rPr>
              <a:t>.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979712" y="2276872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6899245" y="4838185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 smtClean="0">
                <a:solidFill>
                  <a:prstClr val="black"/>
                </a:solidFill>
              </a:rPr>
              <a:t>2</a:t>
            </a:r>
            <a:endParaRPr lang="cs-CZ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C. Pouště a polopouště: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836712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Obr.16</a:t>
            </a:r>
            <a:endParaRPr lang="cs-CZ" sz="1200" dirty="0"/>
          </a:p>
        </p:txBody>
      </p:sp>
      <p:pic>
        <p:nvPicPr>
          <p:cNvPr id="5122" name="Picture 2" descr="Soubor:Sah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43000"/>
            <a:ext cx="7620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968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Ekosystém polopouště</a:t>
            </a:r>
            <a:r>
              <a:rPr lang="cs-CZ" sz="2800" dirty="0" smtClean="0"/>
              <a:t>: vytvoř potravní řetězec</a:t>
            </a:r>
            <a:endParaRPr lang="cs-CZ" sz="2800" dirty="0"/>
          </a:p>
        </p:txBody>
      </p:sp>
      <p:pic>
        <p:nvPicPr>
          <p:cNvPr id="3" name="Obrázek 2" descr="220px-Dates_on_date_pal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4293096"/>
            <a:ext cx="1512168" cy="2206401"/>
          </a:xfrm>
          <a:prstGeom prst="rect">
            <a:avLst/>
          </a:prstGeom>
        </p:spPr>
      </p:pic>
      <p:pic>
        <p:nvPicPr>
          <p:cNvPr id="6" name="Obrázek 5" descr="220px-Long_Eared_hedgehogj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980728"/>
            <a:ext cx="2963610" cy="2088000"/>
          </a:xfrm>
          <a:prstGeom prst="rect">
            <a:avLst/>
          </a:prstGeom>
        </p:spPr>
      </p:pic>
      <p:pic>
        <p:nvPicPr>
          <p:cNvPr id="8194" name="Picture 2" descr="Fenek v ZOO">
            <a:hlinkClick r:id="rId4" tooltip="Fenek v ZOO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836712"/>
            <a:ext cx="2457450" cy="184785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23928" y="2996952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Obr.19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212976"/>
            <a:ext cx="3059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Obr.20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2636912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Obr.18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6525345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Obr.22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6381329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Obr.21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 flipH="1">
            <a:off x="7812360" y="638132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Obr.23</a:t>
            </a:r>
            <a:endParaRPr lang="cs-CZ" sz="1200" dirty="0"/>
          </a:p>
        </p:txBody>
      </p:sp>
      <p:pic>
        <p:nvPicPr>
          <p:cNvPr id="8196" name="Picture 4" descr="Dromedár">
            <a:hlinkClick r:id="rId6" tooltip="Dromedár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4437112"/>
            <a:ext cx="2924994" cy="1813951"/>
          </a:xfrm>
          <a:prstGeom prst="rect">
            <a:avLst/>
          </a:prstGeom>
          <a:noFill/>
        </p:spPr>
      </p:pic>
      <p:pic>
        <p:nvPicPr>
          <p:cNvPr id="8198" name="Picture 6" descr="Fakókeselyű 4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980728"/>
            <a:ext cx="2622963" cy="1964432"/>
          </a:xfrm>
          <a:prstGeom prst="rect">
            <a:avLst/>
          </a:prstGeom>
          <a:noFill/>
        </p:spPr>
      </p:pic>
      <p:pic>
        <p:nvPicPr>
          <p:cNvPr id="8200" name="Picture 8" descr="http://upload.wikimedia.org/wikipedia/commons/thumb/4/46/Crotalus_adamanteus_%285%29.jpg/220px-Crotalus_adamanteus_%285%29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48500" y="4437112"/>
            <a:ext cx="2095500" cy="165735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95536" y="342900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3861048"/>
            <a:ext cx="927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4.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3501009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371703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2544744" y="3494416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5.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4098" name="Picture 2" descr="Soubor:Dungbeetl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52536" y="4293096"/>
            <a:ext cx="2853390" cy="216000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79512" y="6381328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Obr.17</a:t>
            </a:r>
            <a:endParaRPr lang="cs-CZ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D. Savany:</a:t>
            </a:r>
            <a:endParaRPr lang="cs-CZ" sz="2800" b="1" dirty="0"/>
          </a:p>
        </p:txBody>
      </p:sp>
      <p:pic>
        <p:nvPicPr>
          <p:cNvPr id="3" name="Obrázek 2" descr="300px-Tarangire-Natpark800600, sava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836712"/>
            <a:ext cx="7512835" cy="56346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6381328"/>
            <a:ext cx="2771800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319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>Ekosystém savany</a:t>
            </a:r>
            <a:r>
              <a:rPr lang="cs-CZ" sz="2800" dirty="0" smtClean="0"/>
              <a:t>: sestav potravní řetězec</a:t>
            </a:r>
            <a:endParaRPr lang="cs-CZ" sz="2800" dirty="0"/>
          </a:p>
        </p:txBody>
      </p:sp>
      <p:pic>
        <p:nvPicPr>
          <p:cNvPr id="3" name="Obrázek 2" descr="220px-Baobab_and_elephant,_Tanzania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1988840"/>
            <a:ext cx="3717559" cy="2484000"/>
          </a:xfrm>
          <a:prstGeom prst="rect">
            <a:avLst/>
          </a:prstGeom>
        </p:spPr>
      </p:pic>
      <p:pic>
        <p:nvPicPr>
          <p:cNvPr id="4" name="Obrázek 3" descr="220px-Giraffe_stand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908720"/>
            <a:ext cx="2794000" cy="3733800"/>
          </a:xfrm>
          <a:prstGeom prst="rect">
            <a:avLst/>
          </a:prstGeom>
        </p:spPr>
      </p:pic>
      <p:pic>
        <p:nvPicPr>
          <p:cNvPr id="8" name="Obrázek 7" descr="250px-Impal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749800"/>
            <a:ext cx="3175000" cy="21082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512" y="1268760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Obr.25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4437112"/>
            <a:ext cx="2915816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Obr.28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4221088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Obr.30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4725144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Obr.29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1628800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Obr.26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3068960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Obr.27</a:t>
            </a:r>
            <a:endParaRPr lang="cs-CZ" sz="1200" dirty="0"/>
          </a:p>
        </p:txBody>
      </p:sp>
      <p:pic>
        <p:nvPicPr>
          <p:cNvPr id="6146" name="Picture 2" descr="Skupina supů afrických">
            <a:hlinkClick r:id="rId5" tooltip="Skupina supů afrických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446000"/>
            <a:ext cx="1385862" cy="2412000"/>
          </a:xfrm>
          <a:prstGeom prst="rect">
            <a:avLst/>
          </a:prstGeom>
          <a:noFill/>
        </p:spPr>
      </p:pic>
      <p:pic>
        <p:nvPicPr>
          <p:cNvPr id="6148" name="Picture 4" descr="Soubor:Lion waiting in Namibi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4626000"/>
            <a:ext cx="2976000" cy="2232000"/>
          </a:xfrm>
          <a:prstGeom prst="rect">
            <a:avLst/>
          </a:prstGeom>
          <a:noFill/>
        </p:spPr>
      </p:pic>
      <p:pic>
        <p:nvPicPr>
          <p:cNvPr id="6150" name="Picture 6" descr="Rhinoceros in South Africa adjusted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86550" y="980728"/>
            <a:ext cx="2457450" cy="188595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283968" y="90872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1268760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 flipH="1">
            <a:off x="8171892" y="3429000"/>
            <a:ext cx="19442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6448100" y="1188522"/>
            <a:ext cx="4283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3</a:t>
            </a:r>
            <a:r>
              <a:rPr lang="cs-CZ" b="1" dirty="0" smtClean="0">
                <a:solidFill>
                  <a:prstClr val="black"/>
                </a:solidFill>
              </a:rPr>
              <a:t>.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40152" y="980728"/>
            <a:ext cx="14658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5.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5608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Obr.1- http://cs.wikipedia.org/wiki/Soubor:Cancun_1600.jpg</a:t>
            </a:r>
          </a:p>
          <a:p>
            <a:r>
              <a:rPr lang="cs-CZ" sz="1200" dirty="0" smtClean="0"/>
              <a:t>obr,.2- http://cs.wikipedia.org/wiki/Soubor:Kelp_forest_Otago_1s.JPG </a:t>
            </a:r>
          </a:p>
          <a:p>
            <a:r>
              <a:rPr lang="cs-CZ" sz="1200" dirty="0" smtClean="0"/>
              <a:t>Obr.3- http://cs.wikipedia.org/wiki/Soubor:Krill_swarm.jpg</a:t>
            </a:r>
          </a:p>
          <a:p>
            <a:r>
              <a:rPr lang="cs-CZ" sz="1200" dirty="0" smtClean="0"/>
              <a:t>Obr.4- http://cs.wikipedia.org/wiki/Soubor:Jumping_Humpback_whale.jpg</a:t>
            </a:r>
          </a:p>
          <a:p>
            <a:r>
              <a:rPr lang="cs-CZ" sz="1200" dirty="0" smtClean="0"/>
              <a:t>Obr.5- </a:t>
            </a:r>
            <a:r>
              <a:rPr lang="cs-CZ" sz="1200" dirty="0" smtClean="0">
                <a:hlinkClick r:id="rId2"/>
              </a:rPr>
              <a:t>http://cs.wikipedia.org/wiki/Soubor:Merluccius_merluccius.002_-_Aquarium_Finisterrae.JPG</a:t>
            </a:r>
            <a:endParaRPr lang="cs-CZ" sz="1200" dirty="0" smtClean="0"/>
          </a:p>
          <a:p>
            <a:r>
              <a:rPr lang="cs-CZ" sz="1200" dirty="0" smtClean="0"/>
              <a:t>Obr.6- http://cs.wikipedia.org/wiki/Soubor:Scarface-tigershark.jpg</a:t>
            </a:r>
          </a:p>
          <a:p>
            <a:r>
              <a:rPr lang="cs-CZ" sz="1200" dirty="0" smtClean="0"/>
              <a:t>Obr.7- http://cs.wikipedia.org/wiki/Soubor:Asterias_rubens.jpg</a:t>
            </a:r>
          </a:p>
          <a:p>
            <a:r>
              <a:rPr lang="cs-CZ" sz="1200" dirty="0" smtClean="0"/>
              <a:t>Obr.8- http://cs.wikipedia.org/wiki/Soubor:Jumping_Humpback_whale.jpg</a:t>
            </a:r>
          </a:p>
          <a:p>
            <a:r>
              <a:rPr lang="cs-CZ" sz="1200" dirty="0" smtClean="0"/>
              <a:t>Obr.9- http://cs.wikipedia.org/wiki/Soubor:Jungle3.jpg</a:t>
            </a:r>
          </a:p>
          <a:p>
            <a:r>
              <a:rPr lang="cs-CZ" sz="1200" dirty="0" smtClean="0"/>
              <a:t>Obr.10- http://cs.wikipedia.org/wiki/Soubor:Musa-sp3.1.jpg</a:t>
            </a:r>
          </a:p>
          <a:p>
            <a:r>
              <a:rPr lang="cs-CZ" sz="1200" dirty="0" smtClean="0"/>
              <a:t>Obr.11- http://cs.wikipedia.org/wiki/Soubor:Eunectes_murinus.jpg</a:t>
            </a:r>
          </a:p>
          <a:p>
            <a:r>
              <a:rPr lang="cs-CZ" sz="1200" dirty="0" smtClean="0"/>
              <a:t>Oíbr.12-http://cs.wikipedia.org/wiki/Tropick%C3%BD_podnebn%C3%BD_p%C3%A1s</a:t>
            </a:r>
          </a:p>
          <a:p>
            <a:r>
              <a:rPr lang="cs-CZ" sz="1200" dirty="0" smtClean="0"/>
              <a:t>Obr.13- http://cs.wikipedia.org/wiki/Soubor:Bristol.zoo.western.lowland.gorilla.arp.jpg</a:t>
            </a:r>
          </a:p>
          <a:p>
            <a:r>
              <a:rPr lang="cs-CZ" sz="1200" dirty="0" smtClean="0"/>
              <a:t>Obr.14- http://cs.wikipedia.org/wiki/Soubor:Crocodylus_acutus_mexico_02.jpg</a:t>
            </a:r>
          </a:p>
          <a:p>
            <a:r>
              <a:rPr lang="cs-CZ" sz="1200" dirty="0" smtClean="0"/>
              <a:t>Obr.15- http://cs.wikipedia.org/wiki/Soubor:Sarcoramphus_papa_-National_Zoo_-Washington_-USA-8a.jpg</a:t>
            </a:r>
          </a:p>
          <a:p>
            <a:r>
              <a:rPr lang="cs-CZ" sz="1200" dirty="0" smtClean="0"/>
              <a:t>Obr.16- http://cs.wikipedia.org/wiki/Soubor:Sahara.jpg</a:t>
            </a:r>
          </a:p>
          <a:p>
            <a:r>
              <a:rPr lang="cs-CZ" sz="1200" dirty="0" smtClean="0"/>
              <a:t>Obr.17- http://cs.wikipedia.org/wiki/Soubor:Dungbeetle.jpg</a:t>
            </a:r>
          </a:p>
          <a:p>
            <a:r>
              <a:rPr lang="cs-CZ" sz="1200" dirty="0" smtClean="0"/>
              <a:t>Obr.18- http://cs.wikipedia.org/wiki/Soubor:TA_ZOO_orna_Pict0224edit2.jpg</a:t>
            </a:r>
          </a:p>
          <a:p>
            <a:r>
              <a:rPr lang="cs-CZ" sz="1200" dirty="0" smtClean="0"/>
              <a:t>Obr.19http://cs.wikipedia.org/wiki/Soubor:Fak%C3%B3kesely%C5%B1_4.jpg-</a:t>
            </a:r>
          </a:p>
          <a:p>
            <a:r>
              <a:rPr lang="cs-CZ" sz="1200" dirty="0" smtClean="0"/>
              <a:t>Obr.20-http://cs.wikipedia.org/wiki/Soubor:Long_Eared_hedgehog.jpg</a:t>
            </a:r>
          </a:p>
          <a:p>
            <a:r>
              <a:rPr lang="cs-CZ" sz="1200" dirty="0" smtClean="0"/>
              <a:t>Obr.21-http://cs.wikipedia.org/wiki/Soubor:Dromedary.02.jpg</a:t>
            </a:r>
          </a:p>
          <a:p>
            <a:r>
              <a:rPr lang="cs-CZ" sz="1200" dirty="0" smtClean="0"/>
              <a:t>Obr.22-http://cs.wikipedia.org/wiki/Soubor:Dates_on_date_palm.jpg</a:t>
            </a:r>
          </a:p>
          <a:p>
            <a:r>
              <a:rPr lang="cs-CZ" sz="1200" dirty="0" smtClean="0"/>
              <a:t>Obr.23-http://cs.wikipedia.org/wiki/Soubor:Crotalus_adamanteus_(5).jpg</a:t>
            </a:r>
          </a:p>
          <a:p>
            <a:r>
              <a:rPr lang="cs-CZ" sz="1200" dirty="0" smtClean="0"/>
              <a:t>Obr.24http://cs.wikipedia.org/wiki/Soubor:Tarangire-Natpark800600.jpg</a:t>
            </a:r>
          </a:p>
          <a:p>
            <a:r>
              <a:rPr lang="cs-CZ" sz="1200" dirty="0" smtClean="0"/>
              <a:t>Obr.25-http://cs.wikipedia.org/wiki/Soubor:Giraffe_standing.jpg</a:t>
            </a:r>
          </a:p>
          <a:p>
            <a:r>
              <a:rPr lang="cs-CZ" sz="1200" dirty="0" smtClean="0"/>
              <a:t>obr.26-http://cs.wikipedia.org/wiki/Soubor:Baobab_and_elephant,_Tanzania_.jpg</a:t>
            </a:r>
          </a:p>
          <a:p>
            <a:r>
              <a:rPr lang="cs-CZ" sz="1200" dirty="0" smtClean="0"/>
              <a:t>Obr.27-http://cs.wikipedia.org/wiki/Soubor:Rhinoceros_in_South_Africa_adjusted.jpg</a:t>
            </a:r>
          </a:p>
          <a:p>
            <a:r>
              <a:rPr lang="cs-CZ" sz="1200" dirty="0" smtClean="0"/>
              <a:t>Obr.28-http://cs.wikipedia.org/wiki/Soubor:Impala.JPG</a:t>
            </a:r>
          </a:p>
          <a:p>
            <a:r>
              <a:rPr lang="cs-CZ" sz="1200" dirty="0" smtClean="0"/>
              <a:t>Obr.29-http://cs.wikipedia.org/wiki/Soubor:Gyps_africanus.jpg</a:t>
            </a:r>
          </a:p>
          <a:p>
            <a:r>
              <a:rPr lang="cs-CZ" sz="1200" dirty="0" smtClean="0"/>
              <a:t>Obr.30-http://cs.wikipedia.org/wiki/Soubor:Lion_waiting_in_Namibia.jpg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258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VY-52_INOVACE_17_Světové ekosystémy- doplňky k projektu</vt:lpstr>
      <vt:lpstr>Prezentace aplikace PowerPoint</vt:lpstr>
      <vt:lpstr>Ekosystém oceánu:  seřaď čísla do potravního řetězce</vt:lpstr>
      <vt:lpstr>B.Tropický deštný les</vt:lpstr>
      <vt:lpstr>Ekosystém deštného lesa: sestav potravní řetězec</vt:lpstr>
      <vt:lpstr>C. Pouště a polopouště:</vt:lpstr>
      <vt:lpstr>Ekosystém polopouště: vytvoř potravní řetězec</vt:lpstr>
      <vt:lpstr>D. Savany:</vt:lpstr>
      <vt:lpstr>Ekosystém savany: sestav potravní řetězec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EU-05.02.22</dc:title>
  <dc:creator>Hercíková</dc:creator>
  <cp:lastModifiedBy>Hercíková</cp:lastModifiedBy>
  <cp:revision>33</cp:revision>
  <dcterms:created xsi:type="dcterms:W3CDTF">2011-01-23T17:28:49Z</dcterms:created>
  <dcterms:modified xsi:type="dcterms:W3CDTF">2011-06-30T06:25:09Z</dcterms:modified>
</cp:coreProperties>
</file>