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44" r:id="rId1"/>
  </p:sldMasterIdLst>
  <p:notesMasterIdLst>
    <p:notesMasterId r:id="rId13"/>
  </p:notesMasterIdLst>
  <p:handoutMasterIdLst>
    <p:handoutMasterId r:id="rId14"/>
  </p:handoutMasterIdLst>
  <p:sldIdLst>
    <p:sldId id="261" r:id="rId2"/>
    <p:sldId id="259" r:id="rId3"/>
    <p:sldId id="262" r:id="rId4"/>
    <p:sldId id="263" r:id="rId5"/>
    <p:sldId id="265" r:id="rId6"/>
    <p:sldId id="266" r:id="rId7"/>
    <p:sldId id="267" r:id="rId8"/>
    <p:sldId id="268" r:id="rId9"/>
    <p:sldId id="269" r:id="rId10"/>
    <p:sldId id="264" r:id="rId11"/>
    <p:sldId id="260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58" autoAdjust="0"/>
  </p:normalViewPr>
  <p:slideViewPr>
    <p:cSldViewPr>
      <p:cViewPr>
        <p:scale>
          <a:sx n="49" d="100"/>
          <a:sy n="49" d="100"/>
        </p:scale>
        <p:origin x="-1074" y="-4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cs-CZ" smtClean="0"/>
              <a:t>ZŠaMŠ Staré Město, Jamnická 270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692CDFC-8FD0-49DC-A0A4-ED42502CDC35}" type="datetimeFigureOut">
              <a:rPr lang="cs-CZ" smtClean="0"/>
              <a:pPr/>
              <a:t>5.1.2013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Interaktivní škola pro 21.století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EC2A71F-541F-4D21-B04C-84FAB2006B0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29225448"/>
      </p:ext>
    </p:extLst>
  </p:cSld>
  <p:clrMap bg1="lt1" tx1="dk1" bg2="lt2" tx2="dk2" accent1="accent1" accent2="accent2" accent3="accent3" accent4="accent4" accent5="accent5" accent6="accent6" hlink="hlink" folHlink="folHlink"/>
  <p:hf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cs-CZ" smtClean="0"/>
              <a:t>ZŠaMŠ Staré Město, Jamnická 270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47D9224-DE73-446D-BF98-EEBBFC187DC5}" type="datetimeFigureOut">
              <a:rPr lang="cs-CZ" smtClean="0"/>
              <a:pPr/>
              <a:t>5.1.2013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Interaktivní škola pro 21.století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D561369-3170-43D5-BE99-2362ADE0537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30499041"/>
      </p:ext>
    </p:extLst>
  </p:cSld>
  <p:clrMap bg1="lt1" tx1="dk1" bg2="lt2" tx2="dk2" accent1="accent1" accent2="accent2" accent3="accent3" accent4="accent4" accent5="accent5" accent6="accent6" hlink="hlink" folHlink="folHlink"/>
  <p:hf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/>
              <a:t>ZŠaMŠ Staré Město, Jamnická 270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Interaktivní škola pro 21.století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561369-3170-43D5-BE99-2362ADE0537C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délník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Zaoblený obdélník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685F3-E133-4858-B294-0C6E49408448}" type="datetime1">
              <a:rPr lang="cs-CZ" smtClean="0"/>
              <a:pPr/>
              <a:t>5.1.2013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9F2B9-68B8-4300-A6EA-D1F6D8B8F950}" type="datetime1">
              <a:rPr lang="cs-CZ" smtClean="0"/>
              <a:pPr/>
              <a:t>5.1.2013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bdélník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Zaoblený obdélník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E955E-D009-4903-8C19-D9F05332AE09}" type="datetime1">
              <a:rPr lang="cs-CZ" smtClean="0"/>
              <a:pPr/>
              <a:t>5.1.2013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7" name="Obdélník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BB2F36-BD2C-49D8-8191-9D7331C24EE2}" type="datetime1">
              <a:rPr lang="cs-CZ" smtClean="0"/>
              <a:pPr/>
              <a:t>5.1.2013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112E3-0750-447A-90FE-A30DF891D1BB}" type="datetime1">
              <a:rPr lang="cs-CZ" smtClean="0"/>
              <a:pPr/>
              <a:t>5.1.2013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AC3B8B-2BE7-46BD-AD0D-1A575DB0D3E0}" type="datetime1">
              <a:rPr lang="cs-CZ" smtClean="0"/>
              <a:pPr/>
              <a:t>5.1.2013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DAC1B2-999C-43D5-8EE2-D53AEF34293D}" type="datetime1">
              <a:rPr lang="cs-CZ" smtClean="0"/>
              <a:pPr/>
              <a:t>5.1.2013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Zaoblený obdélník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B0D9D-E761-40AC-B6CF-0CC5B762B30E}" type="datetime1">
              <a:rPr lang="cs-CZ" smtClean="0"/>
              <a:pPr/>
              <a:t>5.1.2013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8B553-629D-4CD8-A611-8DB37B3A896B}" type="datetime1">
              <a:rPr lang="cs-CZ" smtClean="0"/>
              <a:pPr/>
              <a:t>5.1.2013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Obdélník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22096-18D7-4782-B560-593545B1ED3F}" type="datetime1">
              <a:rPr lang="cs-CZ" smtClean="0"/>
              <a:pPr/>
              <a:t>5.1.2013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A7F02A-1B24-4407-AB42-6A36ABE131B3}" type="datetime1">
              <a:rPr lang="cs-CZ" smtClean="0"/>
              <a:pPr/>
              <a:t>5.1.2013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Zaoblený obdélník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623C3DFD-CF4D-4908-AC01-BBB60C592872}" type="datetime1">
              <a:rPr lang="cs-CZ" smtClean="0"/>
              <a:pPr/>
              <a:t>5.1.2013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hf hdr="0"/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Prazsky_hrad_karluv_most_panorama.jpg" TargetMode="External"/><Relationship Id="rId2" Type="http://schemas.openxmlformats.org/officeDocument/2006/relationships/hyperlink" Target="http://www.pf.jcu.cz/others/okoli/prir/boubin1.htm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31640" y="3645024"/>
            <a:ext cx="6400800" cy="1872208"/>
          </a:xfrm>
        </p:spPr>
        <p:txBody>
          <a:bodyPr>
            <a:normAutofit fontScale="92500" lnSpcReduction="20000"/>
          </a:bodyPr>
          <a:lstStyle/>
          <a:p>
            <a:pPr algn="l"/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Předmět: Vlastivěda</a:t>
            </a:r>
          </a:p>
          <a:p>
            <a:pPr algn="l"/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Ročník: IV.</a:t>
            </a:r>
          </a:p>
          <a:p>
            <a:pPr algn="l"/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Tematický celek: Závěrečné opakování, známá místa v České republice</a:t>
            </a:r>
          </a:p>
          <a:p>
            <a:pPr algn="l"/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Autor prezentace</a:t>
            </a:r>
            <a:r>
              <a:rPr lang="cs-CZ" dirty="0" smtClean="0"/>
              <a:t>: Jana Moravcová</a:t>
            </a:r>
          </a:p>
          <a:p>
            <a:pPr algn="l"/>
            <a:endParaRPr lang="cs-CZ" dirty="0" smtClean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21.6.2011</a:t>
            </a:r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Šablona III/2 Inovace a zkvalitnění výuky prostřednictvím ICT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1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755576" y="548680"/>
            <a:ext cx="7772400" cy="2232248"/>
          </a:xfrm>
        </p:spPr>
        <p:txBody>
          <a:bodyPr>
            <a:normAutofit fontScale="90000"/>
          </a:bodyPr>
          <a:lstStyle/>
          <a:p>
            <a:r>
              <a:rPr lang="cs-CZ" sz="3200" dirty="0" smtClean="0">
                <a:solidFill>
                  <a:srgbClr val="00B0F0"/>
                </a:solidFill>
              </a:rPr>
              <a:t>Základní škola a mateřská škola Staré Město </a:t>
            </a:r>
            <a:r>
              <a:rPr lang="cs-CZ" sz="3200" dirty="0" smtClean="0"/>
              <a:t/>
            </a:r>
            <a:br>
              <a:rPr lang="cs-CZ" sz="3200" dirty="0" smtClean="0"/>
            </a:br>
            <a:r>
              <a:rPr lang="cs-CZ" sz="3600" dirty="0" smtClean="0"/>
              <a:t/>
            </a:r>
            <a:br>
              <a:rPr lang="cs-CZ" sz="3600" dirty="0" smtClean="0"/>
            </a:br>
            <a:r>
              <a:rPr lang="cs-CZ" sz="4000" dirty="0" smtClean="0"/>
              <a:t>Interaktivní škola pro žáka 21.století</a:t>
            </a:r>
            <a:endParaRPr lang="cs-CZ" sz="40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80112" y="2636912"/>
            <a:ext cx="2724150" cy="828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Uhodni místo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EBC4FF-95E9-470F-A7D2-95C1B12FE164}" type="datetime1">
              <a:rPr lang="cs-CZ" smtClean="0"/>
              <a:pPr/>
              <a:t>5.1.2013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2</a:t>
            </a:fld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r>
              <a:rPr lang="cs-CZ" b="1" dirty="0" smtClean="0">
                <a:latin typeface="Arial Narrow" pitchFamily="34" charset="0"/>
              </a:rPr>
              <a:t>Hledám zaměstnání. </a:t>
            </a:r>
            <a:endParaRPr lang="cs-CZ" dirty="0" smtClean="0">
              <a:latin typeface="Arial Narrow" pitchFamily="34" charset="0"/>
            </a:endParaRPr>
          </a:p>
          <a:p>
            <a:pPr>
              <a:buNone/>
            </a:pPr>
            <a:r>
              <a:rPr lang="cs-CZ" b="1" dirty="0" smtClean="0">
                <a:latin typeface="Arial Narrow" pitchFamily="34" charset="0"/>
              </a:rPr>
              <a:t>Jsem řidič podzemní dráhy ve městě, které má milion obyvatel.</a:t>
            </a:r>
          </a:p>
          <a:p>
            <a:pPr>
              <a:buNone/>
            </a:pPr>
            <a:endParaRPr lang="cs-CZ" b="1" dirty="0" smtClean="0">
              <a:latin typeface="Arial Narrow" pitchFamily="34" charset="0"/>
            </a:endParaRPr>
          </a:p>
          <a:p>
            <a:pPr>
              <a:buNone/>
            </a:pPr>
            <a:r>
              <a:rPr lang="cs-CZ" b="1" dirty="0" smtClean="0">
                <a:latin typeface="Arial Narrow" pitchFamily="34" charset="0"/>
              </a:rPr>
              <a:t>Nabízím své služby. Provádím turisty na pevnosti </a:t>
            </a:r>
            <a:r>
              <a:rPr lang="cs-CZ" b="1" dirty="0" err="1" smtClean="0">
                <a:latin typeface="Arial Narrow" pitchFamily="34" charset="0"/>
              </a:rPr>
              <a:t>Špilberk</a:t>
            </a:r>
            <a:r>
              <a:rPr lang="cs-CZ" b="1" dirty="0" smtClean="0">
                <a:latin typeface="Arial Narrow" pitchFamily="34" charset="0"/>
              </a:rPr>
              <a:t>.</a:t>
            </a:r>
          </a:p>
          <a:p>
            <a:pPr>
              <a:buNone/>
            </a:pPr>
            <a:endParaRPr lang="cs-CZ" b="1" dirty="0" smtClean="0">
              <a:latin typeface="Arial Narrow" pitchFamily="34" charset="0"/>
            </a:endParaRPr>
          </a:p>
          <a:p>
            <a:pPr>
              <a:buNone/>
            </a:pPr>
            <a:r>
              <a:rPr lang="cs-CZ" b="1" dirty="0" smtClean="0">
                <a:latin typeface="Arial Narrow" pitchFamily="34" charset="0"/>
              </a:rPr>
              <a:t>Přijmeme kuchaře. Zn.: Restaurace na rozhledně blízko Liberce.</a:t>
            </a:r>
            <a:endParaRPr lang="cs-CZ" dirty="0" smtClean="0">
              <a:latin typeface="Arial Narrow" pitchFamily="34" charset="0"/>
            </a:endParaRP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9F2B9-68B8-4300-A6EA-D1F6D8B8F950}" type="datetime1">
              <a:rPr lang="cs-CZ" smtClean="0"/>
              <a:pPr/>
              <a:t>5.1.2013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3</a:t>
            </a:fld>
            <a:endParaRPr lang="cs-CZ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r>
              <a:rPr lang="cs-CZ" b="1" dirty="0" smtClean="0">
                <a:latin typeface="Arial Narrow" pitchFamily="34" charset="0"/>
              </a:rPr>
              <a:t>Hledáme zkušeného horského vůdce. </a:t>
            </a:r>
            <a:br>
              <a:rPr lang="cs-CZ" b="1" dirty="0" smtClean="0">
                <a:latin typeface="Arial Narrow" pitchFamily="34" charset="0"/>
              </a:rPr>
            </a:br>
            <a:r>
              <a:rPr lang="cs-CZ" b="1" dirty="0" smtClean="0">
                <a:latin typeface="Arial Narrow" pitchFamily="34" charset="0"/>
              </a:rPr>
              <a:t>Zn.: Práce v nadmořské výšce 1 602 m.</a:t>
            </a:r>
          </a:p>
          <a:p>
            <a:pPr>
              <a:buNone/>
            </a:pPr>
            <a:endParaRPr lang="cs-CZ" b="1" dirty="0" smtClean="0">
              <a:latin typeface="Arial Narrow" pitchFamily="34" charset="0"/>
            </a:endParaRPr>
          </a:p>
          <a:p>
            <a:pPr>
              <a:buNone/>
            </a:pPr>
            <a:r>
              <a:rPr lang="cs-CZ" dirty="0" smtClean="0">
                <a:latin typeface="Arial Narrow" pitchFamily="34" charset="0"/>
              </a:rPr>
              <a:t>Hledám schopného turistického průvodce do pralesa</a:t>
            </a:r>
          </a:p>
          <a:p>
            <a:pPr>
              <a:buNone/>
            </a:pPr>
            <a:endParaRPr lang="cs-CZ" dirty="0" smtClean="0">
              <a:latin typeface="Arial Narrow" pitchFamily="34" charset="0"/>
            </a:endParaRPr>
          </a:p>
          <a:p>
            <a:pPr>
              <a:buNone/>
            </a:pPr>
            <a:r>
              <a:rPr lang="cs-CZ" b="1" dirty="0" smtClean="0">
                <a:latin typeface="Arial Narrow" pitchFamily="34" charset="0"/>
              </a:rPr>
              <a:t>Nejznámější výrobce nakládaných okurek přijme hlavní účetní.</a:t>
            </a:r>
            <a:endParaRPr lang="cs-CZ" dirty="0" smtClean="0">
              <a:latin typeface="Arial Narrow" pitchFamily="34" charset="0"/>
            </a:endParaRPr>
          </a:p>
          <a:p>
            <a:pPr>
              <a:buNone/>
            </a:pPr>
            <a:endParaRPr lang="cs-CZ" dirty="0">
              <a:latin typeface="Arial Narrow" pitchFamily="34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9F2B9-68B8-4300-A6EA-D1F6D8B8F950}" type="datetime1">
              <a:rPr lang="cs-CZ" smtClean="0"/>
              <a:pPr/>
              <a:t>5.1.2013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4</a:t>
            </a:fld>
            <a:endParaRPr lang="cs-CZ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r>
              <a:rPr lang="cs-CZ" b="1" dirty="0" smtClean="0">
                <a:latin typeface="Arial Narrow" pitchFamily="34" charset="0"/>
              </a:rPr>
              <a:t>Pracuji v továrně na výrobu obuvi.</a:t>
            </a:r>
            <a:endParaRPr lang="cs-CZ" dirty="0" smtClean="0">
              <a:latin typeface="Arial Narrow" pitchFamily="34" charset="0"/>
            </a:endParaRPr>
          </a:p>
          <a:p>
            <a:pPr>
              <a:buNone/>
            </a:pPr>
            <a:endParaRPr lang="cs-CZ" dirty="0" smtClean="0">
              <a:latin typeface="Arial Narrow" pitchFamily="34" charset="0"/>
            </a:endParaRPr>
          </a:p>
          <a:p>
            <a:pPr>
              <a:buNone/>
            </a:pPr>
            <a:r>
              <a:rPr lang="cs-CZ" b="1" dirty="0" smtClean="0">
                <a:latin typeface="Arial Narrow" pitchFamily="34" charset="0"/>
              </a:rPr>
              <a:t>Starám se o knihovnu na zámku, kde pobývali </a:t>
            </a:r>
            <a:br>
              <a:rPr lang="cs-CZ" b="1" dirty="0" smtClean="0">
                <a:latin typeface="Arial Narrow" pitchFamily="34" charset="0"/>
              </a:rPr>
            </a:br>
            <a:r>
              <a:rPr lang="cs-CZ" b="1" dirty="0" smtClean="0">
                <a:latin typeface="Arial Narrow" pitchFamily="34" charset="0"/>
              </a:rPr>
              <a:t>a pobývají prezidenti.</a:t>
            </a:r>
            <a:endParaRPr lang="cs-CZ" dirty="0" smtClean="0">
              <a:latin typeface="Arial Narrow" pitchFamily="34" charset="0"/>
            </a:endParaRPr>
          </a:p>
          <a:p>
            <a:pPr>
              <a:buNone/>
            </a:pPr>
            <a:endParaRPr lang="cs-CZ" dirty="0" smtClean="0">
              <a:latin typeface="Arial Narrow" pitchFamily="34" charset="0"/>
            </a:endParaRPr>
          </a:p>
          <a:p>
            <a:pPr>
              <a:buNone/>
            </a:pPr>
            <a:r>
              <a:rPr lang="cs-CZ" b="1" dirty="0" smtClean="0">
                <a:latin typeface="Arial Narrow" pitchFamily="34" charset="0"/>
              </a:rPr>
              <a:t>Hledáme pronájem obchodních prostor. Zn.: </a:t>
            </a:r>
            <a:r>
              <a:rPr lang="cs-CZ" b="1" dirty="0" err="1" smtClean="0">
                <a:latin typeface="Arial Narrow" pitchFamily="34" charset="0"/>
              </a:rPr>
              <a:t>Koh</a:t>
            </a:r>
            <a:r>
              <a:rPr lang="cs-CZ" b="1" dirty="0" smtClean="0">
                <a:latin typeface="Arial Narrow" pitchFamily="34" charset="0"/>
              </a:rPr>
              <a:t>-i-</a:t>
            </a:r>
            <a:r>
              <a:rPr lang="cs-CZ" b="1" dirty="0" err="1" smtClean="0">
                <a:latin typeface="Arial Narrow" pitchFamily="34" charset="0"/>
              </a:rPr>
              <a:t>noor</a:t>
            </a:r>
            <a:r>
              <a:rPr lang="cs-CZ" b="1" dirty="0" smtClean="0">
                <a:latin typeface="Arial Narrow" pitchFamily="34" charset="0"/>
              </a:rPr>
              <a:t>.</a:t>
            </a:r>
          </a:p>
          <a:p>
            <a:pPr>
              <a:buNone/>
            </a:pPr>
            <a:endParaRPr lang="cs-CZ" b="1" dirty="0" smtClean="0">
              <a:latin typeface="Arial Narrow" pitchFamily="34" charset="0"/>
            </a:endParaRPr>
          </a:p>
          <a:p>
            <a:pPr>
              <a:buNone/>
            </a:pPr>
            <a:r>
              <a:rPr lang="cs-CZ" b="1" dirty="0" smtClean="0">
                <a:latin typeface="Arial Narrow" pitchFamily="34" charset="0"/>
              </a:rPr>
              <a:t>Byl jsem s rodiči na řece. Viděl jsem Orlík a České Budějovice.</a:t>
            </a:r>
            <a:endParaRPr lang="cs-CZ" dirty="0" smtClean="0">
              <a:latin typeface="Arial Narrow" pitchFamily="34" charset="0"/>
            </a:endParaRPr>
          </a:p>
          <a:p>
            <a:endParaRPr lang="cs-CZ" dirty="0">
              <a:latin typeface="Arial Narrow" pitchFamily="34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9F2B9-68B8-4300-A6EA-D1F6D8B8F950}" type="datetime1">
              <a:rPr lang="cs-CZ" smtClean="0"/>
              <a:pPr/>
              <a:t>5.1.2013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5</a:t>
            </a:fld>
            <a:endParaRPr lang="cs-CZ"/>
          </a:p>
        </p:txBody>
      </p:sp>
      <p:pic>
        <p:nvPicPr>
          <p:cNvPr id="8" name="Zástupný symbol pro obsah 7" descr="BRNO__~1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752600" y="1447800"/>
            <a:ext cx="6096000" cy="4572000"/>
          </a:xfr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9F2B9-68B8-4300-A6EA-D1F6D8B8F950}" type="datetime1">
              <a:rPr lang="cs-CZ" smtClean="0"/>
              <a:pPr/>
              <a:t>5.1.2013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6</a:t>
            </a:fld>
            <a:endParaRPr lang="cs-CZ"/>
          </a:p>
        </p:txBody>
      </p:sp>
      <p:pic>
        <p:nvPicPr>
          <p:cNvPr id="8" name="Zástupný symbol pro obsah 7" descr="800px-Jested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502459" y="500042"/>
            <a:ext cx="8135287" cy="5715040"/>
          </a:xfr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9F2B9-68B8-4300-A6EA-D1F6D8B8F950}" type="datetime1">
              <a:rPr lang="cs-CZ" smtClean="0"/>
              <a:pPr/>
              <a:t>5.1.2013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7</a:t>
            </a:fld>
            <a:endParaRPr lang="cs-CZ"/>
          </a:p>
        </p:txBody>
      </p:sp>
      <p:pic>
        <p:nvPicPr>
          <p:cNvPr id="8" name="Zástupný symbol pro obsah 7" descr="800px-Prazsky_hrad_karluv_most_panorama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49106" y="2207718"/>
            <a:ext cx="8709174" cy="1774494"/>
          </a:xfr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9F2B9-68B8-4300-A6EA-D1F6D8B8F950}" type="datetime1">
              <a:rPr lang="cs-CZ" smtClean="0"/>
              <a:pPr/>
              <a:t>5.1.2013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8</a:t>
            </a:fld>
            <a:endParaRPr lang="cs-CZ"/>
          </a:p>
        </p:txBody>
      </p:sp>
      <p:pic>
        <p:nvPicPr>
          <p:cNvPr id="8" name="Zástupný symbol pro obsah 7" descr="c46.gif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2428860" y="261628"/>
            <a:ext cx="4214842" cy="6093748"/>
          </a:xfr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9F2B9-68B8-4300-A6EA-D1F6D8B8F950}" type="datetime1">
              <a:rPr lang="cs-CZ" smtClean="0"/>
              <a:pPr/>
              <a:t>5.1.2013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9</a:t>
            </a:fld>
            <a:endParaRPr lang="cs-CZ"/>
          </a:p>
        </p:txBody>
      </p:sp>
      <p:pic>
        <p:nvPicPr>
          <p:cNvPr id="8" name="Zástupný symbol pro obsah 7" descr="800PX-~1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714348" y="669111"/>
            <a:ext cx="7500990" cy="5625743"/>
          </a:xfr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9F2B9-68B8-4300-A6EA-D1F6D8B8F950}" type="datetime1">
              <a:rPr lang="cs-CZ" smtClean="0"/>
              <a:pPr/>
              <a:t>5.1.2013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10</a:t>
            </a:fld>
            <a:endParaRPr lang="cs-CZ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Vymysli další inzeráty, najdi obrázky na internetu, vytiskni, vyrob pexeso.</a:t>
            </a:r>
            <a:endParaRPr lang="cs-CZ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Nadpis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Přehled zdrojů a odkazů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A66514-6054-4BDC-84C6-E336E59F1CDD}" type="datetime1">
              <a:rPr lang="cs-CZ" smtClean="0"/>
              <a:pPr/>
              <a:t>5.1.2013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11</a:t>
            </a:fld>
            <a:endParaRPr lang="cs-CZ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i="1" dirty="0" err="1" smtClean="0"/>
              <a:t>cs.wikipedia.org</a:t>
            </a:r>
            <a:r>
              <a:rPr lang="cs-CZ" i="1" dirty="0" smtClean="0"/>
              <a:t>/</a:t>
            </a:r>
            <a:r>
              <a:rPr lang="cs-CZ" i="1" dirty="0" err="1" smtClean="0"/>
              <a:t>wiki</a:t>
            </a:r>
            <a:r>
              <a:rPr lang="cs-CZ" i="1" dirty="0" smtClean="0"/>
              <a:t>/</a:t>
            </a:r>
            <a:r>
              <a:rPr lang="cs-CZ" b="1" i="1" dirty="0" smtClean="0"/>
              <a:t>Petrov</a:t>
            </a:r>
            <a:r>
              <a:rPr lang="cs-CZ" i="1" dirty="0" smtClean="0"/>
              <a:t>_(</a:t>
            </a:r>
            <a:r>
              <a:rPr lang="cs-CZ" b="1" i="1" dirty="0" smtClean="0"/>
              <a:t>Brno</a:t>
            </a:r>
            <a:r>
              <a:rPr lang="cs-CZ" i="1" dirty="0" smtClean="0"/>
              <a:t>)</a:t>
            </a:r>
            <a:endParaRPr lang="cs-CZ" dirty="0" smtClean="0"/>
          </a:p>
          <a:p>
            <a:r>
              <a:rPr lang="cs-CZ" i="1" dirty="0" smtClean="0"/>
              <a:t>cs.wikipedia.org/wiki/</a:t>
            </a:r>
            <a:r>
              <a:rPr lang="cs-CZ" b="1" i="1" dirty="0" smtClean="0"/>
              <a:t>Petrov</a:t>
            </a:r>
            <a:r>
              <a:rPr lang="cs-CZ" i="1" dirty="0" smtClean="0"/>
              <a:t>_(</a:t>
            </a:r>
            <a:r>
              <a:rPr lang="cs-CZ" b="1" i="1" dirty="0" smtClean="0"/>
              <a:t>Brno</a:t>
            </a:r>
            <a:r>
              <a:rPr lang="cs-CZ" i="1" dirty="0" smtClean="0"/>
              <a:t>)</a:t>
            </a:r>
          </a:p>
          <a:p>
            <a:r>
              <a:rPr lang="cs-CZ" i="1" dirty="0" err="1" smtClean="0"/>
              <a:t>cs.wikipedia.org</a:t>
            </a:r>
            <a:r>
              <a:rPr lang="cs-CZ" i="1" dirty="0" smtClean="0"/>
              <a:t>/</a:t>
            </a:r>
            <a:r>
              <a:rPr lang="cs-CZ" i="1" dirty="0" err="1" smtClean="0"/>
              <a:t>wiki</a:t>
            </a:r>
            <a:r>
              <a:rPr lang="cs-CZ" i="1" dirty="0" smtClean="0"/>
              <a:t>/</a:t>
            </a:r>
            <a:r>
              <a:rPr lang="cs-CZ" b="1" i="1" dirty="0" smtClean="0"/>
              <a:t>Sněžka</a:t>
            </a:r>
          </a:p>
          <a:p>
            <a:r>
              <a:rPr lang="cs-CZ" i="1" dirty="0" smtClean="0">
                <a:hlinkClick r:id="rId2"/>
              </a:rPr>
              <a:t>http://www.</a:t>
            </a:r>
            <a:r>
              <a:rPr lang="cs-CZ" i="1" dirty="0" err="1" smtClean="0">
                <a:hlinkClick r:id="rId2"/>
              </a:rPr>
              <a:t>pf.jcu.cz</a:t>
            </a:r>
            <a:r>
              <a:rPr lang="cs-CZ" i="1" dirty="0" smtClean="0">
                <a:hlinkClick r:id="rId2"/>
              </a:rPr>
              <a:t>/</a:t>
            </a:r>
            <a:r>
              <a:rPr lang="cs-CZ" i="1" dirty="0" err="1" smtClean="0">
                <a:hlinkClick r:id="rId2"/>
              </a:rPr>
              <a:t>others</a:t>
            </a:r>
            <a:r>
              <a:rPr lang="cs-CZ" i="1" dirty="0" smtClean="0">
                <a:hlinkClick r:id="rId2"/>
              </a:rPr>
              <a:t>/</a:t>
            </a:r>
            <a:r>
              <a:rPr lang="cs-CZ" i="1" dirty="0" err="1" smtClean="0">
                <a:hlinkClick r:id="rId2"/>
              </a:rPr>
              <a:t>okoli</a:t>
            </a:r>
            <a:r>
              <a:rPr lang="cs-CZ" i="1" dirty="0" smtClean="0">
                <a:hlinkClick r:id="rId2"/>
              </a:rPr>
              <a:t>/</a:t>
            </a:r>
            <a:r>
              <a:rPr lang="cs-CZ" i="1" dirty="0" err="1" smtClean="0">
                <a:hlinkClick r:id="rId2"/>
              </a:rPr>
              <a:t>prir</a:t>
            </a:r>
            <a:r>
              <a:rPr lang="cs-CZ" i="1" dirty="0" smtClean="0">
                <a:hlinkClick r:id="rId2"/>
              </a:rPr>
              <a:t>/boubin1.htm</a:t>
            </a:r>
            <a:endParaRPr lang="cs-CZ" i="1" dirty="0" smtClean="0"/>
          </a:p>
          <a:p>
            <a:r>
              <a:rPr lang="cs-CZ" i="1" dirty="0" smtClean="0">
                <a:hlinkClick r:id="rId3"/>
              </a:rPr>
              <a:t>http://cs.wikipedia.org/wiki/Soubor:Prazsky_hrad_karluv_most_panorama.jpg</a:t>
            </a:r>
            <a:endParaRPr lang="cs-CZ" i="1" dirty="0" smtClean="0"/>
          </a:p>
          <a:p>
            <a:r>
              <a:rPr lang="cs-CZ" dirty="0" err="1" smtClean="0"/>
              <a:t>cs.wikipedia.org</a:t>
            </a:r>
            <a:r>
              <a:rPr lang="cs-CZ" dirty="0" smtClean="0"/>
              <a:t>/</a:t>
            </a:r>
            <a:r>
              <a:rPr lang="cs-CZ" dirty="0" err="1" smtClean="0"/>
              <a:t>wiki</a:t>
            </a:r>
            <a:r>
              <a:rPr lang="cs-CZ" dirty="0" smtClean="0"/>
              <a:t>/</a:t>
            </a:r>
            <a:r>
              <a:rPr lang="cs-CZ" b="1" dirty="0" smtClean="0"/>
              <a:t>Ještěd</a:t>
            </a:r>
            <a:endParaRPr lang="cs-CZ" i="1" dirty="0" smtClean="0"/>
          </a:p>
          <a:p>
            <a:endParaRPr lang="cs-CZ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Jmění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Jmění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Jmění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96</TotalTime>
  <Words>180</Words>
  <Application>Microsoft Office PowerPoint</Application>
  <PresentationFormat>Předvádění na obrazovce (4:3)</PresentationFormat>
  <Paragraphs>69</Paragraphs>
  <Slides>11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Jmění</vt:lpstr>
      <vt:lpstr>Základní škola a mateřská škola Staré Město   Interaktivní škola pro žáka 21.století</vt:lpstr>
      <vt:lpstr>Uhodni místo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Přehled zdrojů a odkazů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Interaktivní škola pro žáka 21.století</dc:title>
  <dc:creator>icts</dc:creator>
  <cp:lastModifiedBy>Učitel</cp:lastModifiedBy>
  <cp:revision>17</cp:revision>
  <dcterms:created xsi:type="dcterms:W3CDTF">2010-07-04T09:26:34Z</dcterms:created>
  <dcterms:modified xsi:type="dcterms:W3CDTF">2013-01-05T16:26:06Z</dcterms:modified>
</cp:coreProperties>
</file>