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</p:sldMasterIdLst>
  <p:notesMasterIdLst>
    <p:notesMasterId r:id="rId11"/>
  </p:notesMasterIdLst>
  <p:sldIdLst>
    <p:sldId id="267" r:id="rId3"/>
    <p:sldId id="261" r:id="rId4"/>
    <p:sldId id="260" r:id="rId5"/>
    <p:sldId id="258" r:id="rId6"/>
    <p:sldId id="256" r:id="rId7"/>
    <p:sldId id="257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VY_22_INOVACE_09_Nakupujeme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Nakupujeme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8AE1489-3D4E-4871-9C1C-E9CB53B4E03C}" type="presOf" srcId="{FBBFC3EA-9D9D-4F3A-BEA6-9C2C0E46BF20}" destId="{643EA938-EDE0-4533-ACCC-D2BD6F3A527C}" srcOrd="0" destOrd="0" presId="urn:microsoft.com/office/officeart/2005/8/layout/target3"/>
    <dgm:cxn modelId="{B16326CA-F018-4C0D-B674-831F0472769E}" type="presOf" srcId="{445C7998-7549-48B0-BD68-D4F0167F02E5}" destId="{4D19AB04-24FA-40C2-B203-52AE3D15E171}" srcOrd="1" destOrd="0" presId="urn:microsoft.com/office/officeart/2005/8/layout/target3"/>
    <dgm:cxn modelId="{F3AB1312-9CA3-4C4F-A88F-11F6F207E093}" type="presOf" srcId="{445C7998-7549-48B0-BD68-D4F0167F02E5}" destId="{BC35EE03-4121-4EF9-923D-7CB6D30D358D}" srcOrd="0" destOrd="0" presId="urn:microsoft.com/office/officeart/2005/8/layout/target3"/>
    <dgm:cxn modelId="{21E9E73F-1643-478F-BF20-53C8415C546A}" type="presOf" srcId="{019433A1-1324-4DE1-9E6F-32B851095F74}" destId="{A3817367-F2BC-482F-8832-FA00B51DCCF3}" srcOrd="0" destOrd="0" presId="urn:microsoft.com/office/officeart/2005/8/layout/target3"/>
    <dgm:cxn modelId="{FFD580A8-6D15-4E08-860C-C18920A9DAF7}" type="presOf" srcId="{39F8B381-5807-488E-AC22-73DD4140ED4A}" destId="{71045F8C-00FA-488E-A7BD-E2E6753D979D}" srcOrd="0" destOrd="0" presId="urn:microsoft.com/office/officeart/2005/8/layout/target3"/>
    <dgm:cxn modelId="{728D1B9F-3895-41A5-AD2B-AC8DE57ED589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55617DF-95C0-406F-8C3F-9B24EC2D63ED}" type="presOf" srcId="{C73C7642-F245-4585-8F88-243F9FAEF6CA}" destId="{AA41A67C-3D3F-4AE9-9E0F-5D7F7BB2E741}" srcOrd="1" destOrd="0" presId="urn:microsoft.com/office/officeart/2005/8/layout/target3"/>
    <dgm:cxn modelId="{D1B82A8D-5BBE-4583-955E-DBD666E52997}" type="presOf" srcId="{FBBFC3EA-9D9D-4F3A-BEA6-9C2C0E46BF20}" destId="{832BF48F-0145-4429-9E02-8FCA946CCE9E}" srcOrd="1" destOrd="0" presId="urn:microsoft.com/office/officeart/2005/8/layout/target3"/>
    <dgm:cxn modelId="{12A7C519-B188-41E0-8932-22A12BDED12A}" type="presOf" srcId="{EBC41103-E2E5-4D48-9B4B-425520D3D098}" destId="{50C2F88D-8688-44C2-A854-691F34009D3B}" srcOrd="0" destOrd="0" presId="urn:microsoft.com/office/officeart/2005/8/layout/target3"/>
    <dgm:cxn modelId="{504D00EC-4423-455A-9063-9BD6B4E05727}" type="presOf" srcId="{DAEA276B-ECF9-46F6-A7D3-4693B2D32BC4}" destId="{CDED6FE3-AD8F-4ACC-B6B8-710EDDD97598}" srcOrd="0" destOrd="0" presId="urn:microsoft.com/office/officeart/2005/8/layout/target3"/>
    <dgm:cxn modelId="{0D37AC05-26BB-4B60-AF25-3CD40A7F3B63}" type="presOf" srcId="{019433A1-1324-4DE1-9E6F-32B851095F74}" destId="{E7297F21-D4FD-4A41-AE58-814D01A6B5E7}" srcOrd="1" destOrd="0" presId="urn:microsoft.com/office/officeart/2005/8/layout/target3"/>
    <dgm:cxn modelId="{267110DD-232F-4B17-8220-95DAD61BF463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93A4DC3-3DEC-4180-99E7-A94DE2518DE8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90CC819-0E5B-4A50-94F7-8D65AEA218D6}" type="presParOf" srcId="{71045F8C-00FA-488E-A7BD-E2E6753D979D}" destId="{3577EC6B-C980-4F34-8C69-4365E7B8FC8C}" srcOrd="0" destOrd="0" presId="urn:microsoft.com/office/officeart/2005/8/layout/target3"/>
    <dgm:cxn modelId="{1BF195D7-E437-4894-97A2-034866DDD254}" type="presParOf" srcId="{71045F8C-00FA-488E-A7BD-E2E6753D979D}" destId="{6940EB87-DC1D-4BC3-9408-9AC2E1FFC039}" srcOrd="1" destOrd="0" presId="urn:microsoft.com/office/officeart/2005/8/layout/target3"/>
    <dgm:cxn modelId="{BA76231F-298D-4D52-A7D3-8919C5D26165}" type="presParOf" srcId="{71045F8C-00FA-488E-A7BD-E2E6753D979D}" destId="{BC35EE03-4121-4EF9-923D-7CB6D30D358D}" srcOrd="2" destOrd="0" presId="urn:microsoft.com/office/officeart/2005/8/layout/target3"/>
    <dgm:cxn modelId="{4877FFD5-C86E-4D4B-B04A-D08FD6620FA2}" type="presParOf" srcId="{71045F8C-00FA-488E-A7BD-E2E6753D979D}" destId="{C95EEA27-3CBF-4645-A92D-9D8AF5C1CBFC}" srcOrd="3" destOrd="0" presId="urn:microsoft.com/office/officeart/2005/8/layout/target3"/>
    <dgm:cxn modelId="{D089104F-9FDE-4769-ABA4-3B40215E9C67}" type="presParOf" srcId="{71045F8C-00FA-488E-A7BD-E2E6753D979D}" destId="{851BB866-B6AE-4566-893F-4C635BA974FC}" srcOrd="4" destOrd="0" presId="urn:microsoft.com/office/officeart/2005/8/layout/target3"/>
    <dgm:cxn modelId="{F060343C-1FA6-4260-A10D-47D04CC13F4E}" type="presParOf" srcId="{71045F8C-00FA-488E-A7BD-E2E6753D979D}" destId="{643EA938-EDE0-4533-ACCC-D2BD6F3A527C}" srcOrd="5" destOrd="0" presId="urn:microsoft.com/office/officeart/2005/8/layout/target3"/>
    <dgm:cxn modelId="{89CD26A9-7211-42E1-A66F-475E888E0C7F}" type="presParOf" srcId="{71045F8C-00FA-488E-A7BD-E2E6753D979D}" destId="{92F31B18-D66D-4CC7-89B9-378928DE877D}" srcOrd="6" destOrd="0" presId="urn:microsoft.com/office/officeart/2005/8/layout/target3"/>
    <dgm:cxn modelId="{554678FF-6AA2-4656-A3DA-88837D526A12}" type="presParOf" srcId="{71045F8C-00FA-488E-A7BD-E2E6753D979D}" destId="{902074E1-B931-4618-97F1-FADBE82E9C3C}" srcOrd="7" destOrd="0" presId="urn:microsoft.com/office/officeart/2005/8/layout/target3"/>
    <dgm:cxn modelId="{6FA28819-0463-4D84-8103-D80B4F3EDBE1}" type="presParOf" srcId="{71045F8C-00FA-488E-A7BD-E2E6753D979D}" destId="{A3817367-F2BC-482F-8832-FA00B51DCCF3}" srcOrd="8" destOrd="0" presId="urn:microsoft.com/office/officeart/2005/8/layout/target3"/>
    <dgm:cxn modelId="{589242D8-0D28-4319-BB96-274158865463}" type="presParOf" srcId="{71045F8C-00FA-488E-A7BD-E2E6753D979D}" destId="{626ABFF6-56C8-4386-B662-68EC364EED9D}" srcOrd="9" destOrd="0" presId="urn:microsoft.com/office/officeart/2005/8/layout/target3"/>
    <dgm:cxn modelId="{B01EA630-C87B-4822-917B-2E7AC767C967}" type="presParOf" srcId="{71045F8C-00FA-488E-A7BD-E2E6753D979D}" destId="{6DB11F1C-D028-4800-9625-6611CA9DE6D4}" srcOrd="10" destOrd="0" presId="urn:microsoft.com/office/officeart/2005/8/layout/target3"/>
    <dgm:cxn modelId="{F7F3AB8A-5A9B-4DAE-A799-51F5B55E0A5C}" type="presParOf" srcId="{71045F8C-00FA-488E-A7BD-E2E6753D979D}" destId="{CDED6FE3-AD8F-4ACC-B6B8-710EDDD97598}" srcOrd="11" destOrd="0" presId="urn:microsoft.com/office/officeart/2005/8/layout/target3"/>
    <dgm:cxn modelId="{85C94DB0-A50F-40D4-81C5-D5CAF5917EDF}" type="presParOf" srcId="{71045F8C-00FA-488E-A7BD-E2E6753D979D}" destId="{397AC6D7-84A6-4150-958F-83C92D9ACF38}" srcOrd="12" destOrd="0" presId="urn:microsoft.com/office/officeart/2005/8/layout/target3"/>
    <dgm:cxn modelId="{738BB4DE-EE76-4582-8A42-B845065308D5}" type="presParOf" srcId="{71045F8C-00FA-488E-A7BD-E2E6753D979D}" destId="{D7419528-33A6-416D-9E64-B3F7915C5149}" srcOrd="13" destOrd="0" presId="urn:microsoft.com/office/officeart/2005/8/layout/target3"/>
    <dgm:cxn modelId="{64E9C228-D496-4A74-BC38-879423AC427C}" type="presParOf" srcId="{71045F8C-00FA-488E-A7BD-E2E6753D979D}" destId="{97289DF2-90F4-4EC2-A9FC-633B00BAB610}" srcOrd="14" destOrd="0" presId="urn:microsoft.com/office/officeart/2005/8/layout/target3"/>
    <dgm:cxn modelId="{A8AFC432-7A10-4FC7-995C-D87793195E76}" type="presParOf" srcId="{71045F8C-00FA-488E-A7BD-E2E6753D979D}" destId="{234EBA9D-95B4-4C20-A84E-6F65F1085DC6}" srcOrd="15" destOrd="0" presId="urn:microsoft.com/office/officeart/2005/8/layout/target3"/>
    <dgm:cxn modelId="{903A0B50-AC8E-4509-9343-B3D6C85CC8CC}" type="presParOf" srcId="{71045F8C-00FA-488E-A7BD-E2E6753D979D}" destId="{12255512-213F-41DF-90A6-8B4CD74A2B52}" srcOrd="16" destOrd="0" presId="urn:microsoft.com/office/officeart/2005/8/layout/target3"/>
    <dgm:cxn modelId="{5FCEC7C4-0CEC-4181-AADE-05926C0EEC67}" type="presParOf" srcId="{71045F8C-00FA-488E-A7BD-E2E6753D979D}" destId="{50C2F88D-8688-44C2-A854-691F34009D3B}" srcOrd="17" destOrd="0" presId="urn:microsoft.com/office/officeart/2005/8/layout/target3"/>
    <dgm:cxn modelId="{5E48CA8A-212C-4914-994E-EE909B56AF77}" type="presParOf" srcId="{71045F8C-00FA-488E-A7BD-E2E6753D979D}" destId="{4D19AB04-24FA-40C2-B203-52AE3D15E171}" srcOrd="18" destOrd="0" presId="urn:microsoft.com/office/officeart/2005/8/layout/target3"/>
    <dgm:cxn modelId="{798EB6BC-65AD-430D-9C01-E33C3483CA84}" type="presParOf" srcId="{71045F8C-00FA-488E-A7BD-E2E6753D979D}" destId="{832BF48F-0145-4429-9E02-8FCA946CCE9E}" srcOrd="19" destOrd="0" presId="urn:microsoft.com/office/officeart/2005/8/layout/target3"/>
    <dgm:cxn modelId="{8FBDA982-B2F3-4DE5-B698-3A9613444EFF}" type="presParOf" srcId="{71045F8C-00FA-488E-A7BD-E2E6753D979D}" destId="{E7297F21-D4FD-4A41-AE58-814D01A6B5E7}" srcOrd="20" destOrd="0" presId="urn:microsoft.com/office/officeart/2005/8/layout/target3"/>
    <dgm:cxn modelId="{602DDF9D-258B-44C4-A74E-C1D240DD6423}" type="presParOf" srcId="{71045F8C-00FA-488E-A7BD-E2E6753D979D}" destId="{F69A1436-182C-465B-AD7F-FE48E0C090C1}" srcOrd="21" destOrd="0" presId="urn:microsoft.com/office/officeart/2005/8/layout/target3"/>
    <dgm:cxn modelId="{6029352A-67A5-4ACA-86F5-E63391CFB3D6}" type="presParOf" srcId="{71045F8C-00FA-488E-A7BD-E2E6753D979D}" destId="{AA41A67C-3D3F-4AE9-9E0F-5D7F7BB2E741}" srcOrd="22" destOrd="0" presId="urn:microsoft.com/office/officeart/2005/8/layout/target3"/>
    <dgm:cxn modelId="{0019B5C6-AF80-4CEB-9153-776631504BE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VY_22_INOVACE_09_Nakupujeme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Nakupujeme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FE806D-1937-442F-99E6-0BBFCFE72BD6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99B7F7-FC48-4ABB-8CF4-944F3E6DB2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460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Žáci spočítají,kolik dostanou</a:t>
            </a:r>
            <a:r>
              <a:rPr lang="cs-CZ" baseline="0" smtClean="0"/>
              <a:t> zpět po koupi vybrané věci.Při scénce použijeme papírové peníze.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99B7F7-FC48-4ABB-8CF4-944F3E6DB23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944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9AB9B-1288-44D8-8CAB-0A312338927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1C7C7-81E8-4120-9D21-CDB0667F4E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FED3521-DD17-4A5E-AAE3-0F3F3C6077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C6C33DE-1AC0-4956-97BF-E37196A977B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27228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37321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Materiál je určen pro 4.ročník/učebnice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Chit Chat 2-Hight numbers/</a:t>
            </a:r>
          </a:p>
          <a:p>
            <a:pPr marL="0" indent="0">
              <a:buNone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/>
              <a:t>Ž</a:t>
            </a:r>
            <a:r>
              <a:rPr lang="cs-CZ" smtClean="0"/>
              <a:t>áci se střídají v počítání vrácených peněz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smtClean="0"/>
              <a:t>Ve dvojicích si natrénují rozhovor,některá dvojice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rozhovor předvede</a:t>
            </a:r>
          </a:p>
          <a:p>
            <a:pPr marL="0" indent="0">
              <a:buNone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Pracujeme s interaktivní tabulí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smtClean="0"/>
              <a:t>Pomůcky:Je </a:t>
            </a:r>
            <a:r>
              <a:rPr lang="cs-CZ" smtClean="0"/>
              <a:t>vhodné použít makety papírových </a:t>
            </a:r>
            <a:r>
              <a:rPr lang="cs-CZ" smtClean="0"/>
              <a:t>peněz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smtClean="0"/>
              <a:t>Inovace:Využití interaktivní tabule usnadňuje žákům konverzaci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 marL="0" indent="0">
              <a:buNone/>
            </a:pPr>
            <a:endParaRPr lang="cs-CZ"/>
          </a:p>
          <a:p>
            <a:pPr>
              <a:buFont typeface="Wingdings" pitchFamily="2" charset="2"/>
              <a:buChar char="Ø"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15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700" smtClean="0"/>
              <a:t>Nakupujeme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5400" smtClean="0">
                <a:latin typeface="Andalus" pitchFamily="18" charset="-78"/>
                <a:cs typeface="Andalus" pitchFamily="18" charset="-78"/>
              </a:rPr>
              <a:t>Anglický jazyk</a:t>
            </a:r>
            <a:br>
              <a:rPr lang="cs-CZ" sz="5400" smtClean="0">
                <a:latin typeface="Andalus" pitchFamily="18" charset="-78"/>
                <a:cs typeface="Andalus" pitchFamily="18" charset="-78"/>
              </a:rPr>
            </a:br>
            <a:r>
              <a:rPr lang="cs-CZ" sz="5400" smtClean="0">
                <a:latin typeface="Andalus" pitchFamily="18" charset="-78"/>
                <a:cs typeface="Andalus" pitchFamily="18" charset="-78"/>
              </a:rPr>
              <a:t>pro 4.ročník</a:t>
            </a:r>
            <a:endParaRPr lang="cs-CZ" sz="540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Mgr.Olga Kolářová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35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smtClean="0"/>
              <a:t>Počítáme peníze vrácené nazpět 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při nakupování</a:t>
            </a:r>
          </a:p>
          <a:p>
            <a:endParaRPr lang="cs-CZ" sz="3200"/>
          </a:p>
          <a:p>
            <a:endParaRPr lang="cs-CZ" sz="3200" smtClean="0"/>
          </a:p>
          <a:p>
            <a:r>
              <a:rPr lang="cs-CZ" sz="3200" smtClean="0"/>
              <a:t>Hrajeme si na nakupování-slovíčka</a:t>
            </a:r>
          </a:p>
          <a:p>
            <a:pPr marL="0" indent="0">
              <a:buNone/>
            </a:pPr>
            <a:endParaRPr lang="cs-CZ" sz="3200" smtClean="0"/>
          </a:p>
          <a:p>
            <a:endParaRPr lang="cs-CZ" sz="3200"/>
          </a:p>
          <a:p>
            <a:r>
              <a:rPr lang="cs-CZ" sz="3200" smtClean="0"/>
              <a:t>Rozhovor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118833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I´ve got 200 crowns</a:t>
            </a:r>
            <a:br>
              <a:rPr lang="cs-CZ" smtClean="0"/>
            </a:br>
            <a:r>
              <a:rPr lang="cs-CZ" smtClean="0"/>
              <a:t>and I´m going to the shop.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rgbClr val="FF0000"/>
                </a:solidFill>
              </a:rPr>
              <a:t>I buy…..</a:t>
            </a:r>
            <a:endParaRPr lang="cs-CZ" sz="3200">
              <a:solidFill>
                <a:srgbClr val="FF000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AM1I8PN9\MC900290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700" y="3142695"/>
            <a:ext cx="1800200" cy="133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S7687CZ2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683" y="748425"/>
            <a:ext cx="2301089" cy="20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DE4CGPLA\MC9002961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56379"/>
            <a:ext cx="2227152" cy="200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S7687CZ2\MC9004136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546" y="3674118"/>
            <a:ext cx="2482692" cy="225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AM1I8PN9\MC9003046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38228"/>
            <a:ext cx="1849831" cy="152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K0O7W0UI\MC90043258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4209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DE4CGPLA\MC9003254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753" y="3554316"/>
            <a:ext cx="1749247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7085" y="5479389"/>
            <a:ext cx="51964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0070C0"/>
                </a:solidFill>
              </a:rPr>
              <a:t>Now what have I got?</a:t>
            </a:r>
            <a:endParaRPr lang="cs-CZ" sz="400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2780928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28 Kč   </a:t>
            </a:r>
            <a:endParaRPr lang="cs-CZ" sz="200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1733195"/>
            <a:ext cx="6767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8 Kč</a:t>
            </a:r>
            <a:endParaRPr lang="cs-CZ" sz="2000"/>
          </a:p>
        </p:txBody>
      </p:sp>
      <p:sp>
        <p:nvSpPr>
          <p:cNvPr id="14" name="TextovéPole 13"/>
          <p:cNvSpPr txBox="1"/>
          <p:nvPr/>
        </p:nvSpPr>
        <p:spPr>
          <a:xfrm>
            <a:off x="8100392" y="2780928"/>
            <a:ext cx="805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98 Kč</a:t>
            </a:r>
            <a:endParaRPr lang="cs-CZ" sz="2000"/>
          </a:p>
        </p:txBody>
      </p:sp>
      <p:sp>
        <p:nvSpPr>
          <p:cNvPr id="15" name="TextovéPole 14"/>
          <p:cNvSpPr txBox="1"/>
          <p:nvPr/>
        </p:nvSpPr>
        <p:spPr>
          <a:xfrm>
            <a:off x="4892917" y="4355180"/>
            <a:ext cx="9332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159 Kč</a:t>
            </a:r>
            <a:endParaRPr lang="cs-CZ" sz="2000"/>
          </a:p>
        </p:txBody>
      </p:sp>
      <p:sp>
        <p:nvSpPr>
          <p:cNvPr id="16" name="TextovéPole 15"/>
          <p:cNvSpPr txBox="1"/>
          <p:nvPr/>
        </p:nvSpPr>
        <p:spPr>
          <a:xfrm>
            <a:off x="7580228" y="5097087"/>
            <a:ext cx="805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>
                <a:solidFill>
                  <a:schemeClr val="bg1"/>
                </a:solidFill>
              </a:rPr>
              <a:t>32 Kč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66971" y="4263174"/>
            <a:ext cx="805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15 Kč</a:t>
            </a:r>
            <a:endParaRPr lang="cs-CZ" sz="2000"/>
          </a:p>
        </p:txBody>
      </p:sp>
      <p:sp>
        <p:nvSpPr>
          <p:cNvPr id="18" name="TextovéPole 17"/>
          <p:cNvSpPr txBox="1"/>
          <p:nvPr/>
        </p:nvSpPr>
        <p:spPr>
          <a:xfrm>
            <a:off x="1386742" y="4379578"/>
            <a:ext cx="6767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7 Kč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242283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Zahrajte si ve dvojicích</a:t>
            </a:r>
            <a:br>
              <a:rPr lang="cs-CZ" smtClean="0"/>
            </a:br>
            <a:r>
              <a:rPr lang="cs-CZ" smtClean="0"/>
              <a:t>na nakupování: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solidFill>
                  <a:srgbClr val="00B0F0"/>
                </a:solidFill>
              </a:rPr>
              <a:t>Připomeňte si:</a:t>
            </a:r>
          </a:p>
          <a:p>
            <a:pPr marL="0" indent="0">
              <a:buNone/>
            </a:pPr>
            <a:endParaRPr lang="cs-CZ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4000" smtClean="0">
                <a:solidFill>
                  <a:schemeClr val="accent2">
                    <a:lumMod val="50000"/>
                  </a:schemeClr>
                </a:solidFill>
              </a:rPr>
              <a:t>Prodavač-shopping assistent</a:t>
            </a:r>
          </a:p>
          <a:p>
            <a:pPr marL="0" indent="0">
              <a:buNone/>
            </a:pPr>
            <a:endParaRPr lang="cs-CZ" sz="400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smtClean="0">
                <a:solidFill>
                  <a:schemeClr val="accent2">
                    <a:lumMod val="50000"/>
                  </a:schemeClr>
                </a:solidFill>
              </a:rPr>
              <a:t>Zákazník-customer</a:t>
            </a:r>
          </a:p>
          <a:p>
            <a:pPr marL="0" indent="0">
              <a:buNone/>
            </a:pPr>
            <a:endParaRPr lang="cs-CZ" sz="400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smtClean="0">
                <a:solidFill>
                  <a:schemeClr val="accent2">
                    <a:lumMod val="50000"/>
                  </a:schemeClr>
                </a:solidFill>
              </a:rPr>
              <a:t>Money-peníze</a:t>
            </a:r>
            <a:endParaRPr lang="cs-CZ" sz="400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S7687CZ2\MC900357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56992"/>
            <a:ext cx="2016224" cy="286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476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014" y="980728"/>
            <a:ext cx="2249487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1564332" y="0"/>
            <a:ext cx="4184377" cy="1252686"/>
          </a:xfrm>
          <a:prstGeom prst="wedgeEllipseCallout">
            <a:avLst>
              <a:gd name="adj1" fmla="val -58051"/>
              <a:gd name="adj2" fmla="val 56797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bg1"/>
                </a:solidFill>
              </a:rPr>
              <a:t>Good afternoon.</a:t>
            </a:r>
          </a:p>
          <a:p>
            <a:pPr algn="ctr"/>
            <a:r>
              <a:rPr lang="cs-CZ" sz="2400" smtClean="0">
                <a:solidFill>
                  <a:schemeClr val="bg1"/>
                </a:solidFill>
              </a:rPr>
              <a:t>Can I help you?</a:t>
            </a:r>
            <a:endParaRPr lang="cs-CZ" sz="240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50146" y="1461512"/>
            <a:ext cx="5455917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Good afternoon.</a:t>
            </a:r>
          </a:p>
          <a:p>
            <a:r>
              <a:rPr lang="cs-CZ" sz="2400" smtClean="0"/>
              <a:t>Two pencils and one pencilcase,please.</a:t>
            </a:r>
          </a:p>
          <a:p>
            <a:endParaRPr lang="cs-CZ" sz="2400"/>
          </a:p>
          <a:p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Here you are.Anything else?</a:t>
            </a:r>
          </a:p>
          <a:p>
            <a:endParaRPr lang="cs-CZ" sz="2400"/>
          </a:p>
          <a:p>
            <a:r>
              <a:rPr lang="cs-CZ" sz="2400" smtClean="0"/>
              <a:t>That´s all.How much is it?</a:t>
            </a:r>
          </a:p>
          <a:p>
            <a:endParaRPr lang="cs-CZ" sz="2400"/>
          </a:p>
          <a:p>
            <a:r>
              <a:rPr lang="cs-CZ" sz="2400" smtClean="0">
                <a:solidFill>
                  <a:schemeClr val="bg2">
                    <a:lumMod val="25000"/>
                  </a:schemeClr>
                </a:solidFill>
              </a:rPr>
              <a:t>That´s………alltogether.</a:t>
            </a:r>
          </a:p>
          <a:p>
            <a:r>
              <a:rPr lang="cs-CZ" sz="2400" smtClean="0">
                <a:solidFill>
                  <a:schemeClr val="bg2">
                    <a:lumMod val="25000"/>
                  </a:schemeClr>
                </a:solidFill>
              </a:rPr>
              <a:t>Thank you.Goodbye.</a:t>
            </a:r>
          </a:p>
          <a:p>
            <a:endParaRPr lang="cs-CZ" sz="2400"/>
          </a:p>
          <a:p>
            <a:r>
              <a:rPr lang="cs-CZ" sz="2400" smtClean="0"/>
              <a:t>Goodbye.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1027" name="Picture 3" descr="C:\Users\Kolářová\AppData\Local\Microsoft\Windows\Temporary Internet Files\Content.IE5\K0O7W0UI\MC900441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4827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72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Ilustrace:</a:t>
            </a:r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r>
              <a:rPr lang="cs-CZ" sz="3200" smtClean="0">
                <a:hlinkClick r:id="rId2"/>
              </a:rPr>
              <a:t>www.office.microsoft.com</a:t>
            </a:r>
            <a:endParaRPr lang="cs-CZ" sz="3200" smtClean="0"/>
          </a:p>
          <a:p>
            <a:pPr marL="0" indent="0">
              <a:buNone/>
            </a:pP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23820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132</TotalTime>
  <Words>192</Words>
  <Application>Microsoft Office PowerPoint</Application>
  <PresentationFormat>Předvádění na obrazovce (4:3)</PresentationFormat>
  <Paragraphs>73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Došky</vt:lpstr>
      <vt:lpstr>Motiv systému Office</vt:lpstr>
      <vt:lpstr>Prezentace aplikace PowerPoint</vt:lpstr>
      <vt:lpstr>Anotace:</vt:lpstr>
      <vt:lpstr>Nakupujeme  Anglický jazyk pro 4.ročník</vt:lpstr>
      <vt:lpstr>Obsah:</vt:lpstr>
      <vt:lpstr>I´ve got 200 crowns and I´m going to the shop.</vt:lpstr>
      <vt:lpstr>Zahrajte si ve dvojicích na nakupování: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I´ve got 200 crownes and I´m going to the shop</dc:title>
  <dc:creator>Kolářová</dc:creator>
  <cp:lastModifiedBy>Kolářová</cp:lastModifiedBy>
  <cp:revision>20</cp:revision>
  <dcterms:created xsi:type="dcterms:W3CDTF">2011-10-27T19:23:28Z</dcterms:created>
  <dcterms:modified xsi:type="dcterms:W3CDTF">2011-11-09T17:06:55Z</dcterms:modified>
</cp:coreProperties>
</file>