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56" r:id="rId3"/>
    <p:sldId id="257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178CF5-E05D-4C35-AEC8-BB454B1FA69C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D5123-2417-42D7-AC2D-7EFE1E695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442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D5123-2417-42D7-AC2D-7EFE1E695A4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738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D5123-2417-42D7-AC2D-7EFE1E695A4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605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D5123-2417-42D7-AC2D-7EFE1E695A4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273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D5123-2417-42D7-AC2D-7EFE1E695A4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7263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D5123-2417-42D7-AC2D-7EFE1E695A4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679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F618E6F2-A7BD-4889-ACF1-ED352672E323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8A5FD-CEC2-4B3B-8D0A-EC829A59DAA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>
              <a:alpha val="83000"/>
            </a:srgbClr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VY_32_INOVACE_34_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Moment sil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latin typeface="Calibri"/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Úlohy</a:t>
            </a:r>
            <a:endParaRPr lang="cs-CZ" sz="1050" dirty="0">
              <a:ea typeface="Calibri"/>
              <a:cs typeface="Times New Roman"/>
            </a:endParaRPr>
          </a:p>
          <a:p>
            <a:pPr marL="342900" indent="-342900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latin typeface="Calibri"/>
              <a:ea typeface="Calibri"/>
              <a:cs typeface="Times New Roman"/>
            </a:endParaRPr>
          </a:p>
          <a:p>
            <a:pPr algn="ctr" fontAlgn="auto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defRPr/>
            </a:pPr>
            <a:r>
              <a:rPr lang="cs-CZ" sz="1100" dirty="0">
                <a:latin typeface="Calibri"/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692448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RYCHLOST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997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900000">
            <a:off x="3493538" y="993049"/>
            <a:ext cx="4658735" cy="50776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Želva mi utekla. Za 5 minut jsem si toho všiml a začal ji hledat. Vím, že utekla-li do kopce, utekla 15 m, z kopce 30 m. Urči jakou rychlostí půjde do kopce a z kopce?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1036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Želva mi utekla znovu, tentokrát jsem si toho všiml za 2 minuty . V jezírku uplave </a:t>
            </a:r>
            <a:r>
              <a:rPr lang="cs-CZ" dirty="0" smtClean="0"/>
              <a:t>12</a:t>
            </a:r>
            <a:r>
              <a:rPr lang="cs-CZ" dirty="0" smtClean="0"/>
              <a:t> </a:t>
            </a:r>
            <a:r>
              <a:rPr lang="cs-CZ" dirty="0"/>
              <a:t>m. </a:t>
            </a:r>
            <a:r>
              <a:rPr lang="cs-CZ" dirty="0" smtClean="0"/>
              <a:t>V potůčku proti </a:t>
            </a:r>
            <a:r>
              <a:rPr lang="cs-CZ" dirty="0" smtClean="0"/>
              <a:t>proudu 4 </a:t>
            </a:r>
            <a:r>
              <a:rPr lang="cs-CZ" dirty="0"/>
              <a:t>m a po proudu 20 m. Urči jakou rychlostí </a:t>
            </a:r>
            <a:r>
              <a:rPr lang="cs-CZ" dirty="0" smtClean="0"/>
              <a:t>plave </a:t>
            </a:r>
            <a:r>
              <a:rPr lang="cs-CZ" dirty="0"/>
              <a:t>proti proudu, po proudu</a:t>
            </a:r>
            <a:r>
              <a:rPr lang="cs-CZ" dirty="0" smtClean="0"/>
              <a:t>, a ve stojaté vodě.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2297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Pokud želva plave stálou rychlostí, vypočítej rychlost potoka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778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 1: </a:t>
            </a:r>
            <a:r>
              <a:rPr lang="cs-CZ" dirty="0" smtClean="0"/>
              <a:t>Do kopce má rychlost 0,05 m/s. Z kopce 0,1 m/s.</a:t>
            </a:r>
          </a:p>
          <a:p>
            <a:pPr marL="0" indent="0">
              <a:buNone/>
            </a:pPr>
            <a:r>
              <a:rPr lang="cs-CZ" dirty="0" smtClean="0"/>
              <a:t>Ú </a:t>
            </a:r>
            <a:r>
              <a:rPr lang="cs-CZ" dirty="0" smtClean="0"/>
              <a:t>2: </a:t>
            </a:r>
            <a:r>
              <a:rPr lang="cs-CZ" dirty="0" smtClean="0"/>
              <a:t>Po proudu </a:t>
            </a:r>
            <a:r>
              <a:rPr lang="cs-CZ" dirty="0"/>
              <a:t>má rychlost </a:t>
            </a:r>
            <a:r>
              <a:rPr lang="cs-CZ" dirty="0" smtClean="0"/>
              <a:t>0,1666 </a:t>
            </a:r>
            <a:r>
              <a:rPr lang="cs-CZ" dirty="0" smtClean="0"/>
              <a:t>m/s, proti </a:t>
            </a:r>
            <a:r>
              <a:rPr lang="cs-CZ" dirty="0" smtClean="0"/>
              <a:t>proudu 0,0333333 </a:t>
            </a:r>
            <a:r>
              <a:rPr lang="cs-CZ" dirty="0" smtClean="0"/>
              <a:t>m/s </a:t>
            </a:r>
            <a:r>
              <a:rPr lang="cs-CZ" dirty="0" smtClean="0"/>
              <a:t>a v jezírku  </a:t>
            </a:r>
            <a:r>
              <a:rPr lang="cs-CZ" dirty="0" smtClean="0"/>
              <a:t>0,1 </a:t>
            </a:r>
            <a:r>
              <a:rPr lang="cs-CZ" dirty="0" smtClean="0"/>
              <a:t>m/s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Ú 3: Potok teče rychlostí </a:t>
            </a:r>
            <a:r>
              <a:rPr lang="cs-CZ" smtClean="0"/>
              <a:t>0,06666666 m/s.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1786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112</TotalTime>
  <Words>185</Words>
  <Application>Microsoft Office PowerPoint</Application>
  <PresentationFormat>Předvádění na obrazovce (4:3)</PresentationFormat>
  <Paragraphs>25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Kilter</vt:lpstr>
      <vt:lpstr>Prezentace aplikace PowerPoint</vt:lpstr>
      <vt:lpstr>RYCHLOST</vt:lpstr>
      <vt:lpstr>ÚLOHA 1</vt:lpstr>
      <vt:lpstr>ÚLOHA 2</vt:lpstr>
      <vt:lpstr>ÚLOHA 3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</dc:title>
  <dc:creator>m</dc:creator>
  <cp:lastModifiedBy>m</cp:lastModifiedBy>
  <cp:revision>8</cp:revision>
  <dcterms:created xsi:type="dcterms:W3CDTF">2012-12-31T12:20:40Z</dcterms:created>
  <dcterms:modified xsi:type="dcterms:W3CDTF">2013-01-05T17:06:56Z</dcterms:modified>
</cp:coreProperties>
</file>