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1"/>
  </p:notesMasterIdLst>
  <p:sldIdLst>
    <p:sldId id="260" r:id="rId2"/>
    <p:sldId id="261" r:id="rId3"/>
    <p:sldId id="262" r:id="rId4"/>
    <p:sldId id="265" r:id="rId5"/>
    <p:sldId id="264" r:id="rId6"/>
    <p:sldId id="266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06" autoAdjust="0"/>
    <p:restoredTop sz="86467" autoAdjust="0"/>
  </p:normalViewPr>
  <p:slideViewPr>
    <p:cSldViewPr>
      <p:cViewPr>
        <p:scale>
          <a:sx n="52" d="100"/>
          <a:sy n="52" d="100"/>
        </p:scale>
        <p:origin x="-99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4029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NÁZEV ŠKOLY: Základní škola a Mateřská škola Nedvědice, okres Brno – venkov, příspěvková organizace </a:t>
          </a:r>
          <a:endParaRPr lang="cs-CZ" sz="1200" b="1" dirty="0">
            <a:latin typeface="Calibri" pitchFamily="34" charset="0"/>
          </a:endParaRPr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AUTOR: Mgr. Eva Kubíková </a:t>
          </a:r>
          <a:endParaRPr lang="cs-CZ" sz="1200" b="1" dirty="0">
            <a:latin typeface="Calibri" pitchFamily="34" charset="0"/>
          </a:endParaRPr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TEMA: Prvouka 2. ročník  </a:t>
          </a:r>
          <a:endParaRPr lang="cs-CZ" sz="1200" b="1" dirty="0">
            <a:latin typeface="Calibri" pitchFamily="34" charset="0"/>
          </a:endParaRPr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ČÍSLO PROJEKKTU: 2674/21/7.1.4/2011  </a:t>
          </a:r>
          <a:endParaRPr lang="cs-CZ" sz="1200" b="1" dirty="0">
            <a:latin typeface="Calibri" pitchFamily="34" charset="0"/>
          </a:endParaRPr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b="1" dirty="0" smtClean="0">
              <a:latin typeface="Calibri" pitchFamily="34" charset="0"/>
            </a:rPr>
            <a:t>NÁZEV:  </a:t>
          </a:r>
          <a:r>
            <a:rPr lang="cs-CZ" sz="1200" b="1" baseline="0" dirty="0" smtClean="0">
              <a:latin typeface="Calibri" pitchFamily="34" charset="0"/>
            </a:rPr>
            <a:t>VY_32_INOVACE_15_11 PÉČE O ŽIVOČICHY V ZAJETÍ</a:t>
          </a:r>
          <a:endParaRPr lang="cs-CZ" sz="1200" b="1" dirty="0">
            <a:latin typeface="Calibri" pitchFamily="34" charset="0"/>
          </a:endParaRPr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67AF6C-94DC-4C30-83A4-8A814003B885}" type="presOf" srcId="{ABD4D77B-BA54-4DFB-A762-4C734220F9AA}" destId="{AAB7E4A6-9D01-402C-9D7A-6D30767F0B58}" srcOrd="0" destOrd="0" presId="urn:microsoft.com/office/officeart/2005/8/layout/target3"/>
    <dgm:cxn modelId="{AF3EE5D1-BF0C-4AC3-A5FD-406AE601927E}" type="presOf" srcId="{DAAD5A11-3EBC-47AE-AB1C-4F1B938732A7}" destId="{2D933DCE-BBEA-46A5-98BC-CA41A7DBB761}" srcOrd="0" destOrd="0" presId="urn:microsoft.com/office/officeart/2005/8/layout/target3"/>
    <dgm:cxn modelId="{4E241DBC-8ED9-45D1-9279-0EB6A7FA801B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D739024-4448-4EBA-B56E-8AA9A1251CD7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00A2921-8760-4F8A-8AEF-FA93D48D9458}" type="presOf" srcId="{1D895EAB-76A7-41C6-9C6C-7D303AD4C23C}" destId="{347D85BD-7382-4413-9298-D06CC996458A}" srcOrd="0" destOrd="0" presId="urn:microsoft.com/office/officeart/2005/8/layout/target3"/>
    <dgm:cxn modelId="{709A0341-B69B-4C17-A9F0-B816A7A90BFB}" type="presOf" srcId="{D9242A4C-F33A-42E2-BFA4-EC80805DCD32}" destId="{5A434D34-FA65-40B0-A4CE-3A1E2B14A215}" srcOrd="1" destOrd="0" presId="urn:microsoft.com/office/officeart/2005/8/layout/target3"/>
    <dgm:cxn modelId="{18994D51-12AD-4EC7-8CC0-189BA4ED21C1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76438561-62FF-4F60-8AA3-1D710AE51C9B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BB9811F-A537-44B6-8FF8-184DC3E32AFD}" type="presOf" srcId="{1D895EAB-76A7-41C6-9C6C-7D303AD4C23C}" destId="{94413E88-B296-45A5-9057-6B5765B63A8F}" srcOrd="1" destOrd="0" presId="urn:microsoft.com/office/officeart/2005/8/layout/target3"/>
    <dgm:cxn modelId="{3F978ECD-0C6B-4066-8071-A066A3C1D76E}" type="presOf" srcId="{D9242A4C-F33A-42E2-BFA4-EC80805DCD32}" destId="{7DDB6D97-C311-42E1-B77C-B194BAE75773}" srcOrd="0" destOrd="0" presId="urn:microsoft.com/office/officeart/2005/8/layout/target3"/>
    <dgm:cxn modelId="{64FEF679-5AE5-44FC-83C6-4EF9F0AF5866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68AFF99-924A-485D-847C-71E9EA34577B}" type="presParOf" srcId="{2D933DCE-BBEA-46A5-98BC-CA41A7DBB761}" destId="{D3A73299-62A4-4767-8E25-C16133A0B902}" srcOrd="0" destOrd="0" presId="urn:microsoft.com/office/officeart/2005/8/layout/target3"/>
    <dgm:cxn modelId="{5066DDDE-344A-412F-9EFF-2890742D67B5}" type="presParOf" srcId="{2D933DCE-BBEA-46A5-98BC-CA41A7DBB761}" destId="{EE30B2AF-DDC9-42DB-9092-5595C6257A57}" srcOrd="1" destOrd="0" presId="urn:microsoft.com/office/officeart/2005/8/layout/target3"/>
    <dgm:cxn modelId="{7C18AF9F-7171-43BB-A806-388680B52E72}" type="presParOf" srcId="{2D933DCE-BBEA-46A5-98BC-CA41A7DBB761}" destId="{E1DA18CB-4B0A-4D0C-9459-15C4B327891F}" srcOrd="2" destOrd="0" presId="urn:microsoft.com/office/officeart/2005/8/layout/target3"/>
    <dgm:cxn modelId="{D3D13B28-73F8-44D3-B95A-5ABBBFD39FA7}" type="presParOf" srcId="{2D933DCE-BBEA-46A5-98BC-CA41A7DBB761}" destId="{29996EEB-8589-4AED-9C98-E2204A026234}" srcOrd="3" destOrd="0" presId="urn:microsoft.com/office/officeart/2005/8/layout/target3"/>
    <dgm:cxn modelId="{DC46D7BB-7442-4904-8B78-D0116874DD86}" type="presParOf" srcId="{2D933DCE-BBEA-46A5-98BC-CA41A7DBB761}" destId="{056AE7B2-579D-40D1-A57C-4E33BFED76BE}" srcOrd="4" destOrd="0" presId="urn:microsoft.com/office/officeart/2005/8/layout/target3"/>
    <dgm:cxn modelId="{D937F873-0078-41FC-8769-D6F53B54C750}" type="presParOf" srcId="{2D933DCE-BBEA-46A5-98BC-CA41A7DBB761}" destId="{4F0AD45D-7E6A-4C4A-90DF-90E27C4B175D}" srcOrd="5" destOrd="0" presId="urn:microsoft.com/office/officeart/2005/8/layout/target3"/>
    <dgm:cxn modelId="{6A34FC87-8DE2-494B-93D9-EA848ABDB3D1}" type="presParOf" srcId="{2D933DCE-BBEA-46A5-98BC-CA41A7DBB761}" destId="{1804A346-BBD3-438B-AE0F-7BEBB1E2AF96}" srcOrd="6" destOrd="0" presId="urn:microsoft.com/office/officeart/2005/8/layout/target3"/>
    <dgm:cxn modelId="{C2764581-6795-4D79-89D2-23AE0F323113}" type="presParOf" srcId="{2D933DCE-BBEA-46A5-98BC-CA41A7DBB761}" destId="{60CB9877-708D-4C64-AA73-CFD3F3076BC2}" srcOrd="7" destOrd="0" presId="urn:microsoft.com/office/officeart/2005/8/layout/target3"/>
    <dgm:cxn modelId="{B82B2785-08CF-4BC4-8C40-06CB9FDCD8F2}" type="presParOf" srcId="{2D933DCE-BBEA-46A5-98BC-CA41A7DBB761}" destId="{347D85BD-7382-4413-9298-D06CC996458A}" srcOrd="8" destOrd="0" presId="urn:microsoft.com/office/officeart/2005/8/layout/target3"/>
    <dgm:cxn modelId="{9DDDF67F-ABE6-48FB-A308-552B49C9315D}" type="presParOf" srcId="{2D933DCE-BBEA-46A5-98BC-CA41A7DBB761}" destId="{C4DD5B9C-4D9E-449D-A063-107A759DF3D1}" srcOrd="9" destOrd="0" presId="urn:microsoft.com/office/officeart/2005/8/layout/target3"/>
    <dgm:cxn modelId="{B9D9A9CA-3A34-4C60-81EE-7C6960B19B19}" type="presParOf" srcId="{2D933DCE-BBEA-46A5-98BC-CA41A7DBB761}" destId="{CD515E15-5457-47F2-8109-A2A59D66C930}" srcOrd="10" destOrd="0" presId="urn:microsoft.com/office/officeart/2005/8/layout/target3"/>
    <dgm:cxn modelId="{97847044-FC91-448E-8FDD-0C12CC58E6A9}" type="presParOf" srcId="{2D933DCE-BBEA-46A5-98BC-CA41A7DBB761}" destId="{7DDB6D97-C311-42E1-B77C-B194BAE75773}" srcOrd="11" destOrd="0" presId="urn:microsoft.com/office/officeart/2005/8/layout/target3"/>
    <dgm:cxn modelId="{FD30AAFB-8BCA-4036-B2ED-593D9CC6E2F5}" type="presParOf" srcId="{2D933DCE-BBEA-46A5-98BC-CA41A7DBB761}" destId="{DE2B4424-17B1-4404-A13F-04051C43B79D}" srcOrd="12" destOrd="0" presId="urn:microsoft.com/office/officeart/2005/8/layout/target3"/>
    <dgm:cxn modelId="{00D1F883-437F-4455-BF93-55568146B9DE}" type="presParOf" srcId="{2D933DCE-BBEA-46A5-98BC-CA41A7DBB761}" destId="{555607BD-8A1D-4EBB-825A-8C74A1FB0FFC}" srcOrd="13" destOrd="0" presId="urn:microsoft.com/office/officeart/2005/8/layout/target3"/>
    <dgm:cxn modelId="{11223536-57B1-4B2B-8C29-D8934933D416}" type="presParOf" srcId="{2D933DCE-BBEA-46A5-98BC-CA41A7DBB761}" destId="{AAB7E4A6-9D01-402C-9D7A-6D30767F0B58}" srcOrd="14" destOrd="0" presId="urn:microsoft.com/office/officeart/2005/8/layout/target3"/>
    <dgm:cxn modelId="{8F261E20-B392-4862-950F-6A8052A6D069}" type="presParOf" srcId="{2D933DCE-BBEA-46A5-98BC-CA41A7DBB761}" destId="{359A210A-E8C9-4FD6-9BC7-434F4455A6B5}" srcOrd="15" destOrd="0" presId="urn:microsoft.com/office/officeart/2005/8/layout/target3"/>
    <dgm:cxn modelId="{C4BF0A51-BA42-460C-95A5-154622D30E87}" type="presParOf" srcId="{2D933DCE-BBEA-46A5-98BC-CA41A7DBB761}" destId="{36B74B1E-3C18-4C06-BA03-CB2EB266F8FF}" srcOrd="16" destOrd="0" presId="urn:microsoft.com/office/officeart/2005/8/layout/target3"/>
    <dgm:cxn modelId="{A9DEA9A5-D5AD-4A0A-9EDD-731A812FDA0A}" type="presParOf" srcId="{2D933DCE-BBEA-46A5-98BC-CA41A7DBB761}" destId="{94413E88-B296-45A5-9057-6B5765B63A8F}" srcOrd="17" destOrd="0" presId="urn:microsoft.com/office/officeart/2005/8/layout/target3"/>
    <dgm:cxn modelId="{D08ECBB4-B6EF-424C-AF9B-0BE8AB99AA4F}" type="presParOf" srcId="{2D933DCE-BBEA-46A5-98BC-CA41A7DBB761}" destId="{5A434D34-FA65-40B0-A4CE-3A1E2B14A215}" srcOrd="18" destOrd="0" presId="urn:microsoft.com/office/officeart/2005/8/layout/target3"/>
    <dgm:cxn modelId="{A01E251A-860A-4096-9733-7C84779D02E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NÁZEV ŠKOLY: Základní škola a Mateřská škola Nedvědice, okres Brno – venkov, příspěvková organizace </a:t>
          </a:r>
          <a:endParaRPr lang="cs-CZ" sz="1200" b="1" kern="1200" dirty="0">
            <a:latin typeface="Calibri" pitchFamily="34" charset="0"/>
          </a:endParaRPr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AUTOR: Mgr. Eva Kubíková </a:t>
          </a:r>
          <a:endParaRPr lang="cs-CZ" sz="1200" b="1" kern="1200" dirty="0">
            <a:latin typeface="Calibri" pitchFamily="34" charset="0"/>
          </a:endParaRPr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NÁZEV:  </a:t>
          </a:r>
          <a:r>
            <a:rPr lang="cs-CZ" sz="1200" b="1" kern="1200" baseline="0" dirty="0" smtClean="0">
              <a:latin typeface="Calibri" pitchFamily="34" charset="0"/>
            </a:rPr>
            <a:t>VY_32_INOVACE_15_11 PÉČE O ŽIVOČICHY V ZAJETÍ</a:t>
          </a:r>
          <a:endParaRPr lang="cs-CZ" sz="1200" b="1" kern="1200" dirty="0">
            <a:latin typeface="Calibri" pitchFamily="34" charset="0"/>
          </a:endParaRPr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TEMA: Prvouka 2. ročník  </a:t>
          </a:r>
          <a:endParaRPr lang="cs-CZ" sz="1200" b="1" kern="1200" dirty="0">
            <a:latin typeface="Calibri" pitchFamily="34" charset="0"/>
          </a:endParaRPr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latin typeface="Calibri" pitchFamily="34" charset="0"/>
            </a:rPr>
            <a:t>ČÍSLO PROJEKKTU: 2674/21/7.1.4/2011  </a:t>
          </a:r>
          <a:endParaRPr lang="cs-CZ" sz="1200" b="1" kern="1200" dirty="0">
            <a:latin typeface="Calibri" pitchFamily="34" charset="0"/>
          </a:endParaRPr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F30C8B-4D57-45F5-BB0A-911836153578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9065C-A1F9-41FF-997A-E0ED3B3D59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639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9065C-A1F9-41FF-997A-E0ED3B3D59F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702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105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069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100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207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927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986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377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766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789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296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022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B9BF95-C334-4AAF-A0EB-9858AE99A7A3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226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3745053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075090"/>
            <a:ext cx="5616624" cy="1082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procvičení učiva Péče o živočichy v zajetí.</a:t>
            </a:r>
            <a:endParaRPr lang="cs-CZ" b="1" u="sng" dirty="0"/>
          </a:p>
          <a:p>
            <a:r>
              <a:rPr lang="cs-CZ" dirty="0" smtClean="0"/>
              <a:t>Vytvořeno jako DUM do předmětu Prvouka pro 2.ročník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Klíčová slova – chov zvířat, péče, příbytek, pravidelná strava</a:t>
            </a:r>
            <a:r>
              <a:rPr lang="cs-CZ" smtClean="0"/>
              <a:t>, bezpečí.</a:t>
            </a:r>
            <a:endParaRPr lang="cs-CZ" dirty="0" smtClean="0"/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/>
              <a:t>Ž</a:t>
            </a:r>
            <a:r>
              <a:rPr lang="cs-CZ" dirty="0" smtClean="0"/>
              <a:t>áci aktivně poznávali jednotlivá prezentovaná zvířata a s nadšením se zapojili do malování a vyprávění.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741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1122180">
            <a:off x="506881" y="539388"/>
            <a:ext cx="356334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Mnozí máme doma psa nebo kočku.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rot="407390">
            <a:off x="865169" y="1446515"/>
            <a:ext cx="4167679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Pes by měl hlídat dům a kočka chytat myši.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4188" y="2358172"/>
            <a:ext cx="286931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Dnes už to tak   vždy nebývá.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20612768">
            <a:off x="3635896" y="4548759"/>
            <a:ext cx="4447564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Některá zvířata prostě chováme pro potěšení.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7855" y="6093296"/>
            <a:ext cx="536929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Jsou to živí tvorové, musíme se tedy o ně pečlivě starat.</a:t>
            </a:r>
            <a:endParaRPr lang="cs-CZ" dirty="0"/>
          </a:p>
        </p:txBody>
      </p:sp>
      <p:pic>
        <p:nvPicPr>
          <p:cNvPr id="12" name="Picture 2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46515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Documents and Settings\Kubík\Local Settings\Temporary Internet Files\Content.IE5\I1YZGV4M\MC900192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301" y="0"/>
            <a:ext cx="3306131" cy="347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ubík\Local Settings\Temporary Internet Files\Content.IE5\SKQBOZQ4\MP9004465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92" y="3205076"/>
            <a:ext cx="2081216" cy="2687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9739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O ŽIVOČICHY V ZAJETÍ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831" y="2056864"/>
            <a:ext cx="2090737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1372126"/>
            <a:ext cx="358328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Která zvířata můžeme chovat doma?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2952" y="2636912"/>
            <a:ext cx="81124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Křeček</a:t>
            </a:r>
            <a:endParaRPr lang="cs-CZ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2150"/>
            <a:ext cx="3590925" cy="407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97892" y="3577416"/>
            <a:ext cx="76957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Fretka</a:t>
            </a:r>
            <a:endParaRPr lang="cs-CZ" dirty="0"/>
          </a:p>
        </p:txBody>
      </p:sp>
      <p:pic>
        <p:nvPicPr>
          <p:cNvPr id="1033" name="Picture 9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24619"/>
            <a:ext cx="1819275" cy="166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274862" y="5319216"/>
            <a:ext cx="91050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Králíček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093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452" y="1063352"/>
            <a:ext cx="257175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16832"/>
            <a:ext cx="28575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71" y="4581128"/>
            <a:ext cx="26670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33759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3372" y="1063352"/>
            <a:ext cx="1083823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Papoušek</a:t>
            </a:r>
            <a:endParaRPr lang="cs-CZ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680" y="4221088"/>
            <a:ext cx="2619375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25260" y="3131676"/>
            <a:ext cx="56137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Had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95367" y="1432684"/>
            <a:ext cx="891078" cy="369332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Rybičky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3372" y="4073818"/>
            <a:ext cx="650563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želva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9138" y="4591650"/>
            <a:ext cx="793615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Morče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65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máme o zvířátko starat?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4525963"/>
          </a:xfrm>
        </p:spPr>
        <p:txBody>
          <a:bodyPr/>
          <a:lstStyle/>
          <a:p>
            <a:r>
              <a:rPr lang="cs-CZ" dirty="0" smtClean="0"/>
              <a:t>Než si je pořídíme, musíme vědět, že se u nás bude mít dobře.</a:t>
            </a:r>
          </a:p>
          <a:p>
            <a:r>
              <a:rPr lang="cs-CZ" dirty="0" smtClean="0"/>
              <a:t>Bude s námi žít několik let. </a:t>
            </a:r>
          </a:p>
          <a:p>
            <a:r>
              <a:rPr lang="cs-CZ" dirty="0" smtClean="0"/>
              <a:t>Musí mít svůj příbytek, pravidelnou stravu,  čistotu, dostatek pohybu – KAŽDÝ DEN!!!!!!!</a:t>
            </a:r>
          </a:p>
          <a:p>
            <a:r>
              <a:rPr lang="cs-CZ" dirty="0" smtClean="0"/>
              <a:t>Potřebuje pocit bezpečí a naši lásku.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879201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2470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295" y="1412776"/>
            <a:ext cx="1684106" cy="208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15" y="1412776"/>
            <a:ext cx="2332640" cy="1747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46524"/>
            <a:ext cx="2165000" cy="1560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15" y="3356992"/>
            <a:ext cx="2349078" cy="1727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12776"/>
            <a:ext cx="1795463" cy="238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6739" y="764704"/>
            <a:ext cx="1210716" cy="369332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POZNÁVEJ: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7115" y="5517232"/>
            <a:ext cx="6151492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Nakresli , o kterého zvířecího mazlíčka se staráte ve vaší rodině .</a:t>
            </a:r>
          </a:p>
          <a:p>
            <a:r>
              <a:rPr lang="cs-CZ" dirty="0" smtClean="0"/>
              <a:t>Napiš, jak se staráte.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209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ll Users\Dokumenty\Obrázky\Domácí mazlíčci - výstup\IMG_39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840" y="1268760"/>
            <a:ext cx="7335011" cy="489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26839" y="557342"/>
            <a:ext cx="13700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Splněný </a:t>
            </a:r>
            <a:r>
              <a:rPr lang="cs-CZ" dirty="0"/>
              <a:t>ú</a:t>
            </a:r>
            <a:r>
              <a:rPr lang="cs-CZ" dirty="0" smtClean="0"/>
              <a:t>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852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JPBARRAS.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18.11.2012]. Dostupný na WWW: :Hamster6_-_Colour_Corrected.jpg </a:t>
            </a:r>
            <a:endParaRPr lang="cs-CZ" sz="1600" dirty="0" smtClean="0"/>
          </a:p>
          <a:p>
            <a:r>
              <a:rPr lang="cs-CZ" sz="1600" dirty="0"/>
              <a:t>LAROCHE, Hubert.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18.11.2012]. Dostupný na WWW: </a:t>
            </a:r>
            <a:r>
              <a:rPr lang="cs-CZ" sz="1600" dirty="0" smtClean="0"/>
              <a:t>Couleuvre_montpellier.jpg</a:t>
            </a:r>
          </a:p>
          <a:p>
            <a:r>
              <a:rPr lang="cs-CZ" sz="1600" dirty="0"/>
              <a:t>TOŠOVSKÝ, Aleš. </a:t>
            </a:r>
            <a:r>
              <a:rPr lang="cs-CZ" sz="1600" i="1" dirty="0"/>
              <a:t>Wikipedie</a:t>
            </a:r>
            <a:r>
              <a:rPr lang="cs-CZ" sz="1600" dirty="0"/>
              <a:t> [online]. [cit. 18.11.2012]. Dostupný na WWW: Neonka_obecna_paracheirodon_innesi.jpg </a:t>
            </a:r>
            <a:endParaRPr lang="cs-CZ" sz="1600" dirty="0" smtClean="0"/>
          </a:p>
          <a:p>
            <a:r>
              <a:rPr lang="cs-CZ" sz="1600" dirty="0"/>
              <a:t>AUTOR NEUVEDEN. </a:t>
            </a:r>
            <a:r>
              <a:rPr lang="cs-CZ" sz="1600" i="1" dirty="0"/>
              <a:t>Wikipedie</a:t>
            </a:r>
            <a:r>
              <a:rPr lang="cs-CZ" sz="1600" dirty="0"/>
              <a:t> [online]. [cit. 18.11.2012]. Dostupný na WWW: :</a:t>
            </a:r>
            <a:r>
              <a:rPr lang="cs-CZ" sz="1600" dirty="0" smtClean="0"/>
              <a:t>Astrochelis_radiata1.jpg</a:t>
            </a:r>
          </a:p>
          <a:p>
            <a:r>
              <a:rPr lang="cs-CZ" sz="1600" dirty="0"/>
              <a:t>DEZIDOR. </a:t>
            </a:r>
            <a:r>
              <a:rPr lang="cs-CZ" sz="1600" i="1" dirty="0"/>
              <a:t>Wikipedie</a:t>
            </a:r>
            <a:r>
              <a:rPr lang="cs-CZ" sz="1600" dirty="0"/>
              <a:t> [online]. [cit. 18.11.2012]. Dostupný na WWW: Korela_chocholatá_(3).</a:t>
            </a:r>
            <a:r>
              <a:rPr lang="cs-CZ" sz="1600" dirty="0" smtClean="0"/>
              <a:t>jpg</a:t>
            </a:r>
          </a:p>
          <a:p>
            <a:r>
              <a:rPr lang="cs-CZ" sz="1600" dirty="0"/>
              <a:t>VINCENTZ, Frank; HAUKE, </a:t>
            </a:r>
            <a:r>
              <a:rPr lang="cs-CZ" sz="1600" dirty="0" err="1"/>
              <a:t>Magig</a:t>
            </a:r>
            <a:r>
              <a:rPr lang="cs-CZ" sz="1600" dirty="0"/>
              <a:t>; HAUKE, </a:t>
            </a:r>
            <a:r>
              <a:rPr lang="cs-CZ" sz="1600" dirty="0" err="1"/>
              <a:t>Tilo</a:t>
            </a:r>
            <a:r>
              <a:rPr lang="cs-CZ" sz="1600" dirty="0"/>
              <a:t>. </a:t>
            </a:r>
            <a:r>
              <a:rPr lang="cs-CZ" sz="1600" i="1" dirty="0"/>
              <a:t>Wikipedie</a:t>
            </a:r>
            <a:r>
              <a:rPr lang="cs-CZ" sz="1600" dirty="0"/>
              <a:t> [online]. [cit. 18.11.2012]. Dostupný na WWW: :Furets_albinos_champagne_et_zibeline_sable.jpg </a:t>
            </a:r>
            <a:endParaRPr lang="cs-CZ" sz="1600" dirty="0" smtClean="0"/>
          </a:p>
          <a:p>
            <a:r>
              <a:rPr lang="cs-CZ" sz="1600" dirty="0"/>
              <a:t>AUTOR NEUVEDEN. </a:t>
            </a:r>
            <a:r>
              <a:rPr lang="cs-CZ" sz="1600" i="1" dirty="0"/>
              <a:t>Wikipedie</a:t>
            </a:r>
            <a:r>
              <a:rPr lang="cs-CZ" sz="1600" dirty="0"/>
              <a:t> [online]. [cit. 18.11.2012]. Dostupný na WWW: i/</a:t>
            </a:r>
            <a:r>
              <a:rPr lang="cs-CZ" sz="1600" dirty="0" err="1"/>
              <a:t>Soubor:Morče.jpg</a:t>
            </a:r>
            <a:r>
              <a:rPr lang="cs-CZ" sz="1600" dirty="0"/>
              <a:t> </a:t>
            </a:r>
            <a:endParaRPr lang="cs-CZ" sz="1600" dirty="0" smtClean="0"/>
          </a:p>
          <a:p>
            <a:r>
              <a:rPr lang="cs-CZ" sz="1600" dirty="0" smtClean="0"/>
              <a:t>Kliparty MIKROSOFT </a:t>
            </a:r>
            <a:r>
              <a:rPr lang="cs-CZ" sz="1600" dirty="0" err="1" smtClean="0"/>
              <a:t>office</a:t>
            </a:r>
            <a:r>
              <a:rPr lang="cs-CZ" sz="1600" dirty="0" smtClean="0"/>
              <a:t> </a:t>
            </a:r>
            <a:r>
              <a:rPr lang="cs-CZ" sz="1600" dirty="0" err="1" smtClean="0"/>
              <a:t>power</a:t>
            </a:r>
            <a:r>
              <a:rPr lang="cs-CZ" sz="1600" dirty="0" smtClean="0"/>
              <a:t> point.</a:t>
            </a:r>
          </a:p>
          <a:p>
            <a:r>
              <a:rPr lang="cs-CZ" sz="1600" smtClean="0"/>
              <a:t>Text autor.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854140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1112</TotalTime>
  <Words>432</Words>
  <Application>Microsoft Office PowerPoint</Application>
  <PresentationFormat>Předvádění na obrazovce (4:3)</PresentationFormat>
  <Paragraphs>50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PÉČE O ŽIVOČICHY V ZAJETÍ</vt:lpstr>
      <vt:lpstr>Prezentace aplikace PowerPoint</vt:lpstr>
      <vt:lpstr>Jak se máme o zvířátko starat? 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Učitel</cp:lastModifiedBy>
  <cp:revision>94</cp:revision>
  <dcterms:created xsi:type="dcterms:W3CDTF">2012-07-05T13:26:37Z</dcterms:created>
  <dcterms:modified xsi:type="dcterms:W3CDTF">2013-01-05T18:11:57Z</dcterms:modified>
</cp:coreProperties>
</file>