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2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505202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2" y="366713"/>
            <a:ext cx="4476751" cy="7800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44C48-9EC3-4C68-8B5C-F1673AA8D191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E5DD0-F66D-4B65-A602-70EAD267CD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827585" y="1484784"/>
          <a:ext cx="7680852" cy="4352261"/>
        </p:xfrm>
        <a:graphic>
          <a:graphicData uri="http://schemas.openxmlformats.org/drawingml/2006/table">
            <a:tbl>
              <a:tblPr/>
              <a:tblGrid>
                <a:gridCol w="1981061"/>
                <a:gridCol w="5699791"/>
              </a:tblGrid>
              <a:tr h="280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Times New Roman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Times New Roman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CZ.1.07/1.4.00/21.3751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VY_32_INOVACE_1_35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Autor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Název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Rozlišování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geometrických tvarů –kruh, obdélník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Leden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2013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ročník ZŠ speciální, středně těžké a těžké </a:t>
                      </a: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mentální postižení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latin typeface="Times New Roman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Matematika a její aplikace_Počty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49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Times New Roman"/>
                          <a:ea typeface="Calibri"/>
                          <a:cs typeface="Times New Roman"/>
                        </a:rPr>
                        <a:t>Anotace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Výukový materiál vede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žáky k pochopení matematických představ  - rozlišování geometrických tvarů – 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kruh, obdélník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.  Materiál slouží k opakování a procvičování učiva, je vhodný pro práci skupinovou i pro práci individuální.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aseline="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495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42901"/>
            <a:ext cx="8640960" cy="935831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26551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495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26064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1.Vyhledej správný tvar, který k sobě patří. </a:t>
            </a:r>
            <a:endParaRPr lang="cs-CZ" u="sng" dirty="0"/>
          </a:p>
        </p:txBody>
      </p:sp>
      <p:sp>
        <p:nvSpPr>
          <p:cNvPr id="4" name="Zaoblený obdélník 3"/>
          <p:cNvSpPr/>
          <p:nvPr/>
        </p:nvSpPr>
        <p:spPr>
          <a:xfrm>
            <a:off x="1115616" y="1052736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004048" y="1052736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076056" y="4005064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115616" y="4005064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627784" y="1052736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627784" y="5229200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Elipsa 42"/>
          <p:cNvSpPr/>
          <p:nvPr/>
        </p:nvSpPr>
        <p:spPr>
          <a:xfrm>
            <a:off x="2915816" y="1196752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843808" y="2564904"/>
            <a:ext cx="1080120" cy="62636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1403648" y="1772816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ovací čára 50"/>
          <p:cNvCxnSpPr/>
          <p:nvPr/>
        </p:nvCxnSpPr>
        <p:spPr>
          <a:xfrm>
            <a:off x="6516216" y="1052736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6516216" y="2204864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délník 58"/>
          <p:cNvSpPr/>
          <p:nvPr/>
        </p:nvSpPr>
        <p:spPr>
          <a:xfrm rot="16200000">
            <a:off x="5281228" y="1855676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6804248" y="2348880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6660232" y="1340768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3" name="Přímá spojovací čára 62"/>
          <p:cNvCxnSpPr>
            <a:stCxn id="7" idx="0"/>
            <a:endCxn id="7" idx="2"/>
          </p:cNvCxnSpPr>
          <p:nvPr/>
        </p:nvCxnSpPr>
        <p:spPr>
          <a:xfrm>
            <a:off x="2663788" y="4005064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H="1">
            <a:off x="2627784" y="2276872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>
            <a:stCxn id="6" idx="0"/>
            <a:endCxn id="6" idx="2"/>
          </p:cNvCxnSpPr>
          <p:nvPr/>
        </p:nvCxnSpPr>
        <p:spPr>
          <a:xfrm>
            <a:off x="6624228" y="4005064"/>
            <a:ext cx="0" cy="237626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6660232" y="515719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Obdélník 87"/>
          <p:cNvSpPr/>
          <p:nvPr/>
        </p:nvSpPr>
        <p:spPr>
          <a:xfrm>
            <a:off x="2843808" y="5373216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6804248" y="4221088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 rot="16200000">
            <a:off x="1320788" y="4808004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6948264" y="530120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5436096" y="4797152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2987824" y="422108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4405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2. Kruhy vybarvi žlutě, obdélníky červeně.  </a:t>
            </a:r>
            <a:endParaRPr lang="cs-CZ" u="sng" dirty="0"/>
          </a:p>
        </p:txBody>
      </p:sp>
      <p:sp>
        <p:nvSpPr>
          <p:cNvPr id="5" name="Elipsa 4"/>
          <p:cNvSpPr/>
          <p:nvPr/>
        </p:nvSpPr>
        <p:spPr>
          <a:xfrm>
            <a:off x="395536" y="1484784"/>
            <a:ext cx="1008112" cy="98640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6804248" y="764704"/>
            <a:ext cx="1872208" cy="17064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788024" y="2276872"/>
            <a:ext cx="2232248" cy="201622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979712" y="4941168"/>
            <a:ext cx="1296144" cy="12744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547664" y="2996952"/>
            <a:ext cx="864096" cy="8423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139952" y="980728"/>
            <a:ext cx="1296144" cy="12744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7956376" y="5517232"/>
            <a:ext cx="360040" cy="3600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11560" y="5517232"/>
            <a:ext cx="648072" cy="62636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211960" y="4293096"/>
            <a:ext cx="1296144" cy="12744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6093296"/>
            <a:ext cx="1152128" cy="3383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691680" y="1124744"/>
            <a:ext cx="185050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 rot="16200000">
            <a:off x="7056276" y="3320988"/>
            <a:ext cx="185050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rot="16200000">
            <a:off x="5641268" y="1135596"/>
            <a:ext cx="1008112" cy="4103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83568" y="4437112"/>
            <a:ext cx="136815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 rot="5400000">
            <a:off x="2206588" y="3274132"/>
            <a:ext cx="2426568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652120" y="5229200"/>
            <a:ext cx="1850504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 rot="5400000">
            <a:off x="179512" y="3068960"/>
            <a:ext cx="1152128" cy="3383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3. Přiřaď správně podle tvaru a barev.</a:t>
            </a:r>
            <a:endParaRPr lang="cs-CZ" u="sng" dirty="0"/>
          </a:p>
        </p:txBody>
      </p:sp>
      <p:sp>
        <p:nvSpPr>
          <p:cNvPr id="3" name="Elipsa 2"/>
          <p:cNvSpPr/>
          <p:nvPr/>
        </p:nvSpPr>
        <p:spPr>
          <a:xfrm>
            <a:off x="539552" y="1412776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692696"/>
            <a:ext cx="936104" cy="4823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7544" y="2492896"/>
            <a:ext cx="936104" cy="48235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076056" y="692696"/>
            <a:ext cx="936104" cy="4823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4437112"/>
            <a:ext cx="936104" cy="4823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15816" y="5589240"/>
            <a:ext cx="936104" cy="4823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 rot="5400000">
            <a:off x="1619672" y="3501008"/>
            <a:ext cx="5688632" cy="720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524328" y="5517232"/>
            <a:ext cx="936104" cy="482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524328" y="2420888"/>
            <a:ext cx="936104" cy="4823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524328" y="692696"/>
            <a:ext cx="936104" cy="4823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004048" y="4509120"/>
            <a:ext cx="936104" cy="482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004048" y="3501008"/>
            <a:ext cx="936104" cy="4823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7596336" y="3140968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7596336" y="1340768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076056" y="5301208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5148064" y="2420888"/>
            <a:ext cx="792088" cy="72008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148064" y="1412776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7596336" y="4365104"/>
            <a:ext cx="792088" cy="72008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915816" y="4509120"/>
            <a:ext cx="936104" cy="48235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915816" y="1556792"/>
            <a:ext cx="936104" cy="4823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611560" y="5373216"/>
            <a:ext cx="792088" cy="7200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39552" y="3429000"/>
            <a:ext cx="792088" cy="72008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987824" y="2420888"/>
            <a:ext cx="792088" cy="7200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2987824" y="3429000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2987824" y="620688"/>
            <a:ext cx="792088" cy="72008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596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4. Obtáhni sněhuláka podle vzoru a dokresli knoflíky a oči.</a:t>
            </a:r>
            <a:endParaRPr lang="cs-CZ" u="sng" dirty="0"/>
          </a:p>
        </p:txBody>
      </p:sp>
      <p:sp>
        <p:nvSpPr>
          <p:cNvPr id="3" name="Elipsa 2"/>
          <p:cNvSpPr/>
          <p:nvPr/>
        </p:nvSpPr>
        <p:spPr>
          <a:xfrm>
            <a:off x="1187624" y="4077072"/>
            <a:ext cx="2952328" cy="24482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1619672" y="2204864"/>
            <a:ext cx="2016224" cy="187220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979712" y="908720"/>
            <a:ext cx="1368152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899592" y="2276872"/>
            <a:ext cx="831811" cy="7356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419872" y="2060848"/>
            <a:ext cx="831811" cy="7356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195736" y="1268760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699792" y="1268760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483768" y="4725144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483768" y="4221088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483768" y="2996952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483768" y="2492896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483768" y="3501008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hnutý pruh 18"/>
          <p:cNvSpPr/>
          <p:nvPr/>
        </p:nvSpPr>
        <p:spPr>
          <a:xfrm rot="10800000">
            <a:off x="2339752" y="1556792"/>
            <a:ext cx="576064" cy="410344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Blesk 19"/>
          <p:cNvSpPr/>
          <p:nvPr/>
        </p:nvSpPr>
        <p:spPr>
          <a:xfrm>
            <a:off x="2483768" y="1484784"/>
            <a:ext cx="360040" cy="410344"/>
          </a:xfrm>
          <a:prstGeom prst="lightningBol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5724128" y="908720"/>
            <a:ext cx="1368152" cy="1296144"/>
          </a:xfrm>
          <a:prstGeom prst="ellipse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5436096" y="2204864"/>
            <a:ext cx="2016224" cy="1872208"/>
          </a:xfrm>
          <a:prstGeom prst="ellipse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076056" y="4077072"/>
            <a:ext cx="2952328" cy="2448272"/>
          </a:xfrm>
          <a:prstGeom prst="ellipse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7380312" y="2276872"/>
            <a:ext cx="831811" cy="735650"/>
          </a:xfrm>
          <a:prstGeom prst="ellipse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716016" y="2204864"/>
            <a:ext cx="831811" cy="735650"/>
          </a:xfrm>
          <a:prstGeom prst="ellipse">
            <a:avLst/>
          </a:prstGeom>
          <a:solidFill>
            <a:schemeClr val="bg1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hnutý pruh 25"/>
          <p:cNvSpPr/>
          <p:nvPr/>
        </p:nvSpPr>
        <p:spPr>
          <a:xfrm rot="10800000">
            <a:off x="6156176" y="1556792"/>
            <a:ext cx="576064" cy="410344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Blesk 26"/>
          <p:cNvSpPr/>
          <p:nvPr/>
        </p:nvSpPr>
        <p:spPr>
          <a:xfrm>
            <a:off x="6300192" y="1484784"/>
            <a:ext cx="360040" cy="360040"/>
          </a:xfrm>
          <a:prstGeom prst="lightningBol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4660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5. Obtáhni dům podle vzoru a dokresli okna. </a:t>
            </a:r>
            <a:endParaRPr lang="cs-CZ" u="sng" dirty="0"/>
          </a:p>
        </p:txBody>
      </p:sp>
      <p:sp>
        <p:nvSpPr>
          <p:cNvPr id="3" name="Obdélník 2"/>
          <p:cNvSpPr/>
          <p:nvPr/>
        </p:nvSpPr>
        <p:spPr>
          <a:xfrm>
            <a:off x="899592" y="1700808"/>
            <a:ext cx="3168352" cy="4392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3568" y="1484784"/>
            <a:ext cx="3650704" cy="21602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1916832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259632" y="328498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259632" y="4653136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915816" y="472514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915816" y="328498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915816" y="1916832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2843808" y="980728"/>
            <a:ext cx="115212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3419872" y="980728"/>
            <a:ext cx="288032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707904" y="908720"/>
            <a:ext cx="216024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5076056" y="1700808"/>
            <a:ext cx="3168352" cy="4392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860032" y="1484784"/>
            <a:ext cx="3650704" cy="21602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436096" y="184482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ovací čára 31"/>
          <p:cNvCxnSpPr/>
          <p:nvPr/>
        </p:nvCxnSpPr>
        <p:spPr>
          <a:xfrm flipV="1">
            <a:off x="7020272" y="980728"/>
            <a:ext cx="115212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7524328" y="980728"/>
            <a:ext cx="288032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7812360" y="908720"/>
            <a:ext cx="216024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404664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1.Vyhledej správný tvar, který k sobě patří. </a:t>
            </a:r>
            <a:endParaRPr lang="cs-CZ" u="sng" dirty="0"/>
          </a:p>
        </p:txBody>
      </p:sp>
      <p:sp>
        <p:nvSpPr>
          <p:cNvPr id="4" name="Zaoblený obdélník 3"/>
          <p:cNvSpPr/>
          <p:nvPr/>
        </p:nvSpPr>
        <p:spPr>
          <a:xfrm>
            <a:off x="1115616" y="1052736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004048" y="1052736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076056" y="4005064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115616" y="4005064"/>
            <a:ext cx="3096344" cy="23762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627784" y="1052736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627784" y="5229200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Elipsa 42"/>
          <p:cNvSpPr/>
          <p:nvPr/>
        </p:nvSpPr>
        <p:spPr>
          <a:xfrm>
            <a:off x="2915816" y="1196752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843808" y="2564904"/>
            <a:ext cx="1080120" cy="62636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1403648" y="1772816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ovací čára 50"/>
          <p:cNvCxnSpPr/>
          <p:nvPr/>
        </p:nvCxnSpPr>
        <p:spPr>
          <a:xfrm>
            <a:off x="6516216" y="1052736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6516216" y="2204864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délník 58"/>
          <p:cNvSpPr/>
          <p:nvPr/>
        </p:nvSpPr>
        <p:spPr>
          <a:xfrm rot="16200000">
            <a:off x="5281228" y="1855676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6804248" y="2348880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6660232" y="1340768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3" name="Přímá spojovací čára 62"/>
          <p:cNvCxnSpPr>
            <a:stCxn id="7" idx="0"/>
            <a:endCxn id="7" idx="2"/>
          </p:cNvCxnSpPr>
          <p:nvPr/>
        </p:nvCxnSpPr>
        <p:spPr>
          <a:xfrm>
            <a:off x="2663788" y="4005064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H="1">
            <a:off x="2627784" y="2276872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>
            <a:stCxn id="6" idx="0"/>
            <a:endCxn id="6" idx="2"/>
          </p:cNvCxnSpPr>
          <p:nvPr/>
        </p:nvCxnSpPr>
        <p:spPr>
          <a:xfrm>
            <a:off x="6624228" y="4005064"/>
            <a:ext cx="0" cy="237626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6660232" y="5157192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Obdélník 87"/>
          <p:cNvSpPr/>
          <p:nvPr/>
        </p:nvSpPr>
        <p:spPr>
          <a:xfrm>
            <a:off x="2843808" y="5373216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6804248" y="4221088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 rot="16200000">
            <a:off x="1320788" y="4808004"/>
            <a:ext cx="1152128" cy="69837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6948264" y="530120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5436096" y="4797152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2987824" y="422108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395536" y="116632"/>
            <a:ext cx="9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9" name="Přímá spojovací šipka 28"/>
          <p:cNvCxnSpPr/>
          <p:nvPr/>
        </p:nvCxnSpPr>
        <p:spPr>
          <a:xfrm flipV="1">
            <a:off x="1979712" y="1700808"/>
            <a:ext cx="144016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5868144" y="1700808"/>
            <a:ext cx="1512168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1979712" y="5229200"/>
            <a:ext cx="1368152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>
            <a:off x="5724128" y="5229200"/>
            <a:ext cx="1584176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4405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2. Kruhy vybarvi žlutě, obdélníky červeně.  </a:t>
            </a:r>
            <a:endParaRPr lang="cs-CZ" u="sng" dirty="0"/>
          </a:p>
        </p:txBody>
      </p:sp>
      <p:sp>
        <p:nvSpPr>
          <p:cNvPr id="5" name="Elipsa 4"/>
          <p:cNvSpPr/>
          <p:nvPr/>
        </p:nvSpPr>
        <p:spPr>
          <a:xfrm>
            <a:off x="395536" y="1484784"/>
            <a:ext cx="1008112" cy="98640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6804248" y="764704"/>
            <a:ext cx="1872208" cy="170648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788024" y="2276872"/>
            <a:ext cx="2232248" cy="201622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979712" y="4941168"/>
            <a:ext cx="1296144" cy="12744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547664" y="2996952"/>
            <a:ext cx="864096" cy="8423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139952" y="980728"/>
            <a:ext cx="1296144" cy="12744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7956376" y="5517232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11560" y="5517232"/>
            <a:ext cx="648072" cy="6263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211960" y="4221088"/>
            <a:ext cx="1296144" cy="127444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6093296"/>
            <a:ext cx="1152128" cy="338336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691680" y="1124744"/>
            <a:ext cx="1850504" cy="914400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 rot="16200000">
            <a:off x="7056276" y="3320988"/>
            <a:ext cx="1850504" cy="914400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rot="16200000">
            <a:off x="5641268" y="1135596"/>
            <a:ext cx="1008112" cy="41034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83568" y="4437112"/>
            <a:ext cx="1368152" cy="57606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 rot="5400000">
            <a:off x="2206588" y="3274132"/>
            <a:ext cx="2426568" cy="720080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652120" y="5229200"/>
            <a:ext cx="1850504" cy="914400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 rot="5400000">
            <a:off x="204664" y="3043808"/>
            <a:ext cx="1152128" cy="338336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3. Přiřaď správně podle tvaru a barev.</a:t>
            </a:r>
            <a:endParaRPr lang="cs-CZ" u="sng" dirty="0"/>
          </a:p>
        </p:txBody>
      </p:sp>
      <p:sp>
        <p:nvSpPr>
          <p:cNvPr id="3" name="Elipsa 2"/>
          <p:cNvSpPr/>
          <p:nvPr/>
        </p:nvSpPr>
        <p:spPr>
          <a:xfrm>
            <a:off x="539552" y="1412776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692696"/>
            <a:ext cx="936104" cy="4823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7544" y="2636912"/>
            <a:ext cx="936104" cy="48235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076056" y="692696"/>
            <a:ext cx="936104" cy="4823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4437112"/>
            <a:ext cx="936104" cy="4823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15816" y="5589240"/>
            <a:ext cx="936104" cy="4823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 rot="5400000">
            <a:off x="1619672" y="3501008"/>
            <a:ext cx="5688632" cy="720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524328" y="5517232"/>
            <a:ext cx="936104" cy="482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524328" y="2420888"/>
            <a:ext cx="936104" cy="4823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524328" y="692696"/>
            <a:ext cx="936104" cy="4823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004048" y="4509120"/>
            <a:ext cx="936104" cy="482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004048" y="3501008"/>
            <a:ext cx="936104" cy="4823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7596336" y="3140968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7596336" y="1340768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076056" y="5301208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5148064" y="2420888"/>
            <a:ext cx="792088" cy="72008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148064" y="1412776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7596336" y="4365104"/>
            <a:ext cx="792088" cy="72008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915816" y="4509120"/>
            <a:ext cx="936104" cy="48235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915816" y="1556792"/>
            <a:ext cx="936104" cy="4823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39552" y="5229200"/>
            <a:ext cx="792088" cy="7200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39552" y="3429000"/>
            <a:ext cx="792088" cy="72008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987824" y="2420888"/>
            <a:ext cx="792088" cy="7200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2987824" y="3429000"/>
            <a:ext cx="792088" cy="72008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2987824" y="620688"/>
            <a:ext cx="792088" cy="72008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ovací šipka 28"/>
          <p:cNvCxnSpPr>
            <a:stCxn id="4" idx="3"/>
            <a:endCxn id="22" idx="1"/>
          </p:cNvCxnSpPr>
          <p:nvPr/>
        </p:nvCxnSpPr>
        <p:spPr>
          <a:xfrm>
            <a:off x="1403648" y="933872"/>
            <a:ext cx="151216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3" idx="6"/>
            <a:endCxn id="26" idx="1"/>
          </p:cNvCxnSpPr>
          <p:nvPr/>
        </p:nvCxnSpPr>
        <p:spPr>
          <a:xfrm>
            <a:off x="1331640" y="1772816"/>
            <a:ext cx="1772183" cy="17616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1331640" y="2780928"/>
            <a:ext cx="1512168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>
            <a:stCxn id="24" idx="6"/>
          </p:cNvCxnSpPr>
          <p:nvPr/>
        </p:nvCxnSpPr>
        <p:spPr>
          <a:xfrm flipV="1">
            <a:off x="1331640" y="1124744"/>
            <a:ext cx="1656184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>
            <a:stCxn id="7" idx="3"/>
          </p:cNvCxnSpPr>
          <p:nvPr/>
        </p:nvCxnSpPr>
        <p:spPr>
          <a:xfrm>
            <a:off x="1403648" y="4678288"/>
            <a:ext cx="1440160" cy="11989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>
            <a:stCxn id="23" idx="6"/>
            <a:endCxn id="25" idx="3"/>
          </p:cNvCxnSpPr>
          <p:nvPr/>
        </p:nvCxnSpPr>
        <p:spPr>
          <a:xfrm flipV="1">
            <a:off x="1331640" y="3035515"/>
            <a:ext cx="1772183" cy="2553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>
            <a:stCxn id="6" idx="3"/>
          </p:cNvCxnSpPr>
          <p:nvPr/>
        </p:nvCxnSpPr>
        <p:spPr>
          <a:xfrm>
            <a:off x="6012160" y="933872"/>
            <a:ext cx="1440160" cy="1631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>
            <a:stCxn id="19" idx="6"/>
            <a:endCxn id="15" idx="2"/>
          </p:cNvCxnSpPr>
          <p:nvPr/>
        </p:nvCxnSpPr>
        <p:spPr>
          <a:xfrm>
            <a:off x="5940152" y="1772816"/>
            <a:ext cx="165618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/>
          <p:nvPr/>
        </p:nvCxnSpPr>
        <p:spPr>
          <a:xfrm>
            <a:off x="5940152" y="2924944"/>
            <a:ext cx="1656184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šipka 55"/>
          <p:cNvCxnSpPr>
            <a:stCxn id="14" idx="3"/>
          </p:cNvCxnSpPr>
          <p:nvPr/>
        </p:nvCxnSpPr>
        <p:spPr>
          <a:xfrm flipV="1">
            <a:off x="5940152" y="980728"/>
            <a:ext cx="1512168" cy="2761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šipka 58"/>
          <p:cNvCxnSpPr>
            <a:stCxn id="13" idx="3"/>
          </p:cNvCxnSpPr>
          <p:nvPr/>
        </p:nvCxnSpPr>
        <p:spPr>
          <a:xfrm>
            <a:off x="5940152" y="4750296"/>
            <a:ext cx="1512168" cy="9829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šipka 61"/>
          <p:cNvCxnSpPr/>
          <p:nvPr/>
        </p:nvCxnSpPr>
        <p:spPr>
          <a:xfrm flipV="1">
            <a:off x="5940152" y="1844824"/>
            <a:ext cx="1656184" cy="3816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596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4. Obtáhni sněhuláka podle vzoru a dokresli knoflíky a oči.</a:t>
            </a:r>
            <a:endParaRPr lang="cs-CZ" u="sng" dirty="0"/>
          </a:p>
        </p:txBody>
      </p:sp>
      <p:sp>
        <p:nvSpPr>
          <p:cNvPr id="3" name="Elipsa 2"/>
          <p:cNvSpPr/>
          <p:nvPr/>
        </p:nvSpPr>
        <p:spPr>
          <a:xfrm>
            <a:off x="1187624" y="4077072"/>
            <a:ext cx="2952328" cy="24482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1619672" y="2204864"/>
            <a:ext cx="2016224" cy="187220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979712" y="908720"/>
            <a:ext cx="1368152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899592" y="2276872"/>
            <a:ext cx="831811" cy="7356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419872" y="2060848"/>
            <a:ext cx="831811" cy="7356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195736" y="1268760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699792" y="1268760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2483768" y="4725144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483768" y="4221088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483768" y="2996952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483768" y="2492896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483768" y="3501008"/>
            <a:ext cx="288032" cy="2663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hnutý pruh 18"/>
          <p:cNvSpPr/>
          <p:nvPr/>
        </p:nvSpPr>
        <p:spPr>
          <a:xfrm rot="10800000">
            <a:off x="2339752" y="1556792"/>
            <a:ext cx="576064" cy="360040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Blesk 19"/>
          <p:cNvSpPr/>
          <p:nvPr/>
        </p:nvSpPr>
        <p:spPr>
          <a:xfrm>
            <a:off x="2483768" y="1484784"/>
            <a:ext cx="360040" cy="410344"/>
          </a:xfrm>
          <a:prstGeom prst="lightningBol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5724128" y="908720"/>
            <a:ext cx="1368152" cy="1296144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5436096" y="2204864"/>
            <a:ext cx="2016224" cy="18722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076056" y="4077072"/>
            <a:ext cx="2952328" cy="244827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7380312" y="2276872"/>
            <a:ext cx="831811" cy="73565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716016" y="2204864"/>
            <a:ext cx="831811" cy="73565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6516216" y="1268760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012160" y="1268760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372200" y="4869160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6372200" y="4365104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6300192" y="3573016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6300192" y="3068960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6300192" y="2564904"/>
            <a:ext cx="288032" cy="26632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hnutý pruh 34"/>
          <p:cNvSpPr/>
          <p:nvPr/>
        </p:nvSpPr>
        <p:spPr>
          <a:xfrm rot="10800000">
            <a:off x="6156176" y="1484784"/>
            <a:ext cx="576064" cy="423664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Blesk 35"/>
          <p:cNvSpPr/>
          <p:nvPr/>
        </p:nvSpPr>
        <p:spPr>
          <a:xfrm>
            <a:off x="6300192" y="1484784"/>
            <a:ext cx="360040" cy="410344"/>
          </a:xfrm>
          <a:prstGeom prst="lightningBol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4660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5. Obtáhni dům podle vzoru a dokresli okna. </a:t>
            </a:r>
            <a:endParaRPr lang="cs-CZ" u="sng" dirty="0"/>
          </a:p>
        </p:txBody>
      </p:sp>
      <p:sp>
        <p:nvSpPr>
          <p:cNvPr id="3" name="Obdélník 2"/>
          <p:cNvSpPr/>
          <p:nvPr/>
        </p:nvSpPr>
        <p:spPr>
          <a:xfrm>
            <a:off x="899592" y="1700808"/>
            <a:ext cx="3168352" cy="4392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3568" y="1484784"/>
            <a:ext cx="3650704" cy="21602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1916832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259632" y="328498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259632" y="4653136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915816" y="472514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915816" y="328498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915816" y="1916832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2843808" y="980728"/>
            <a:ext cx="115212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3419872" y="980728"/>
            <a:ext cx="288032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707904" y="908720"/>
            <a:ext cx="216024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5076056" y="1700808"/>
            <a:ext cx="3168352" cy="4392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860032" y="1484784"/>
            <a:ext cx="3650704" cy="216024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508104" y="184482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ovací čára 31"/>
          <p:cNvCxnSpPr/>
          <p:nvPr/>
        </p:nvCxnSpPr>
        <p:spPr>
          <a:xfrm flipV="1">
            <a:off x="7020272" y="980728"/>
            <a:ext cx="115212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7524328" y="980728"/>
            <a:ext cx="288032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7812360" y="908720"/>
            <a:ext cx="216024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5508104" y="3212976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508104" y="4581128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020272" y="4581128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020272" y="3212976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020272" y="1844824"/>
            <a:ext cx="720080" cy="11521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162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190</Words>
  <Application>Microsoft Office PowerPoint</Application>
  <PresentationFormat>Předvádění na obrazovce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zezulčíková</dc:creator>
  <cp:lastModifiedBy>zezulčíková</cp:lastModifiedBy>
  <cp:revision>43</cp:revision>
  <dcterms:created xsi:type="dcterms:W3CDTF">2012-12-27T13:54:40Z</dcterms:created>
  <dcterms:modified xsi:type="dcterms:W3CDTF">2012-12-31T16:51:51Z</dcterms:modified>
</cp:coreProperties>
</file>