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  <p:sldMasterId id="2147483780" r:id="rId2"/>
  </p:sldMasterIdLst>
  <p:sldIdLst>
    <p:sldId id="257" r:id="rId3"/>
    <p:sldId id="264" r:id="rId4"/>
    <p:sldId id="265" r:id="rId5"/>
    <p:sldId id="261" r:id="rId6"/>
    <p:sldId id="262" r:id="rId7"/>
    <p:sldId id="263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8" autoAdjust="0"/>
    <p:restoredTop sz="94660"/>
  </p:normalViewPr>
  <p:slideViewPr>
    <p:cSldViewPr>
      <p:cViewPr>
        <p:scale>
          <a:sx n="95" d="100"/>
          <a:sy n="95" d="100"/>
        </p:scale>
        <p:origin x="-46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5B962F82-9CCA-4DD6-8FF0-699E039F3B4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F8DF00AD-1FED-4BC9-806E-E31B147705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11" Type="http://schemas.openxmlformats.org/officeDocument/2006/relationships/image" Target="../media/image23.wmf"/><Relationship Id="rId5" Type="http://schemas.openxmlformats.org/officeDocument/2006/relationships/image" Target="../media/image17.png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png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image" Target="../media/image29.png"/><Relationship Id="rId7" Type="http://schemas.openxmlformats.org/officeDocument/2006/relationships/image" Target="../media/image33.wmf"/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wmf"/><Relationship Id="rId5" Type="http://schemas.openxmlformats.org/officeDocument/2006/relationships/image" Target="../media/image31.wmf"/><Relationship Id="rId4" Type="http://schemas.openxmlformats.org/officeDocument/2006/relationships/image" Target="../media/image30.wmf"/><Relationship Id="rId9" Type="http://schemas.openxmlformats.org/officeDocument/2006/relationships/image" Target="../media/image3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827585" y="1484784"/>
          <a:ext cx="7680852" cy="4352261"/>
        </p:xfrm>
        <a:graphic>
          <a:graphicData uri="http://schemas.openxmlformats.org/drawingml/2006/table">
            <a:tbl>
              <a:tblPr/>
              <a:tblGrid>
                <a:gridCol w="1981061"/>
                <a:gridCol w="5699791"/>
              </a:tblGrid>
              <a:tr h="2808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VY_32_INOVACE_1_40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Hrajeme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si s 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geometrickými tvary_1_40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Leden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2013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</a:t>
                      </a: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16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849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rozlišování základních geometrických tvarů  formou her.  Materiál slouží k opakování a procvičování učiva, je vhodný pro práci skupinovou i pro práci domácí.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Na jednotlivé hry doporučuji použít fólii.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261" marR="66261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-13216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42901"/>
            <a:ext cx="8640960" cy="935831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65515"/>
            <a:ext cx="18473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Rozstříhej obrázky a hledej, které k sobě patří. Zahrajte si Pexeso. </a:t>
            </a:r>
            <a:endParaRPr lang="cs-CZ" u="sng" dirty="0"/>
          </a:p>
        </p:txBody>
      </p:sp>
      <p:sp>
        <p:nvSpPr>
          <p:cNvPr id="3" name="Obdélník 2"/>
          <p:cNvSpPr/>
          <p:nvPr/>
        </p:nvSpPr>
        <p:spPr>
          <a:xfrm>
            <a:off x="971600" y="980728"/>
            <a:ext cx="1440160" cy="136815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403648" y="1628800"/>
            <a:ext cx="576064" cy="50405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475656" y="1340768"/>
            <a:ext cx="432048" cy="41034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475656" y="1124744"/>
            <a:ext cx="360040" cy="33833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547664" y="1268760"/>
            <a:ext cx="45719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flipH="1">
            <a:off x="1619671" y="1772816"/>
            <a:ext cx="45719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flipH="1">
            <a:off x="1619672" y="1556792"/>
            <a:ext cx="45719" cy="1223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 flipH="1" flipV="1">
            <a:off x="1654342" y="1268760"/>
            <a:ext cx="45719" cy="6096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 flipV="1">
            <a:off x="1619672" y="1916831"/>
            <a:ext cx="45719" cy="11772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1259632" y="1412776"/>
            <a:ext cx="216024" cy="26632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1907704" y="1412776"/>
            <a:ext cx="216024" cy="26632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32240" y="2348880"/>
            <a:ext cx="1440160" cy="13681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71600" y="2348880"/>
            <a:ext cx="1440160" cy="136815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851920" y="3717032"/>
            <a:ext cx="1440160" cy="136815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971600" y="3717032"/>
            <a:ext cx="1440160" cy="136815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851920" y="980728"/>
            <a:ext cx="1440160" cy="13681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411760" y="3717032"/>
            <a:ext cx="1440160" cy="136815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411760" y="2348880"/>
            <a:ext cx="1440160" cy="136815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292080" y="980728"/>
            <a:ext cx="1440160" cy="136815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292080" y="2348880"/>
            <a:ext cx="1440160" cy="13681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732240" y="980728"/>
            <a:ext cx="1440160" cy="136815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851920" y="2348880"/>
            <a:ext cx="1440160" cy="1368152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292080" y="3717032"/>
            <a:ext cx="1440160" cy="1368152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411760" y="980728"/>
            <a:ext cx="1440160" cy="136815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843808" y="1628800"/>
            <a:ext cx="576064" cy="50405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2915816" y="1340768"/>
            <a:ext cx="432048" cy="41034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2915816" y="1124744"/>
            <a:ext cx="360040" cy="33833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2987824" y="1268760"/>
            <a:ext cx="45719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 flipH="1">
            <a:off x="3059831" y="1772816"/>
            <a:ext cx="45719" cy="72008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 flipH="1">
            <a:off x="3059832" y="1556792"/>
            <a:ext cx="45719" cy="122312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 flipH="1" flipV="1">
            <a:off x="3094502" y="1268760"/>
            <a:ext cx="45719" cy="60961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 flipV="1">
            <a:off x="3059832" y="1916831"/>
            <a:ext cx="45719" cy="11772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2699792" y="1412776"/>
            <a:ext cx="216024" cy="26632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3347864" y="1412776"/>
            <a:ext cx="216024" cy="26632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8" name="Obrázek 47" descr="D:\Documents and Settings\Zezulčíková\Local Settings\Temporary Internet Files\Content.IE5\VW3N2CYS\MC90044040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052736"/>
            <a:ext cx="1296144" cy="1218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Obrázek 48" descr="D:\Documents and Settings\Zezulčíková\Local Settings\Temporary Internet Files\Content.IE5\VW3N2CYS\MC900440405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052736"/>
            <a:ext cx="1296144" cy="1218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Obrázek 49" descr="D:\Documents and Settings\Zezulčíková\Local Settings\Temporary Internet Files\Content.IE5\C08O14WW\MC90043487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980728"/>
            <a:ext cx="13208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Obrázek 50" descr="D:\Documents and Settings\Zezulčíková\Local Settings\Temporary Internet Files\Content.IE5\C08O14WW\MC900434870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348880"/>
            <a:ext cx="13208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Obrázek 51" descr="D:\Documents and Settings\Zezulčíková\Local Settings\Temporary Internet Files\Content.IE5\235J1EKK\MC90023223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2348880"/>
            <a:ext cx="144016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" name="Obrázek 52" descr="D:\Documents and Settings\Zezulčíková\Local Settings\Temporary Internet Files\Content.IE5\235J1EKK\MC90023223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2348880"/>
            <a:ext cx="144016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" name="Obrázek 53" descr="D:\Documents and Settings\Zezulčíková\Local Settings\Temporary Internet Files\Content.IE5\SCWNAIKP\MC900286598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2348880"/>
            <a:ext cx="144016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Obrázek 54" descr="D:\Documents and Settings\Zezulčíková\Local Settings\Temporary Internet Files\Content.IE5\SCWNAIKP\MC900286598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2348880"/>
            <a:ext cx="144016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Obrázek 55" descr="D:\Documents and Settings\Zezulčíková\Local Settings\Temporary Internet Files\Content.IE5\5RN28OSA\MC900406184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3789040"/>
            <a:ext cx="13049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Obrázek 56" descr="D:\Documents and Settings\Zezulčíková\Local Settings\Temporary Internet Files\Content.IE5\5RN28OSA\MC900406184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3789040"/>
            <a:ext cx="13049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8" name="Obdélník 57"/>
          <p:cNvSpPr/>
          <p:nvPr/>
        </p:nvSpPr>
        <p:spPr>
          <a:xfrm>
            <a:off x="6732240" y="3717032"/>
            <a:ext cx="1440160" cy="136815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3851920" y="5085184"/>
            <a:ext cx="1440160" cy="136815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411760" y="5085184"/>
            <a:ext cx="1440160" cy="136815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971600" y="5085184"/>
            <a:ext cx="1440160" cy="1368152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6732240" y="5085184"/>
            <a:ext cx="1440160" cy="13681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292080" y="5085184"/>
            <a:ext cx="1440160" cy="13681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4" name="Obrázek 63" descr="D:\Documents and Settings\Zezulčíková\Local Settings\Temporary Internet Files\Content.IE5\8BMGSCQK\MC90034407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08104" y="3861048"/>
            <a:ext cx="111442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" name="Obrázek 64" descr="D:\Documents and Settings\Zezulčíková\Local Settings\Temporary Internet Files\Content.IE5\8BMGSCQK\MC90034407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3861048"/>
            <a:ext cx="111442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" name="Obrázek 65" descr="D:\Documents and Settings\Zezulčíková\Local Settings\Temporary Internet Files\Content.IE5\2MTO9YQL\MC900320754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3861048"/>
            <a:ext cx="1296144" cy="1072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" name="Obrázek 66" descr="D:\Documents and Settings\Zezulčíková\Local Settings\Temporary Internet Files\Content.IE5\2MTO9YQL\MC900320754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3608" y="5229200"/>
            <a:ext cx="1296144" cy="1072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" name="Obrázek 67" descr="D:\Documents and Settings\Zezulčíková\Local Settings\Temporary Internet Files\Content.IE5\C08O14WW\MC900290682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483768" y="5373216"/>
            <a:ext cx="136815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" name="Obrázek 68" descr="D:\Documents and Settings\Zezulčíková\Local Settings\Temporary Internet Files\Content.IE5\C08O14WW\MC900290682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23928" y="5373216"/>
            <a:ext cx="136815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" name="Obrázek 69" descr="D:\Documents and Settings\Zezulčíková\Local Settings\Temporary Internet Files\Content.IE5\8BMGSCQK\MC900301514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876256" y="5229200"/>
            <a:ext cx="115212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" name="Obrázek 70" descr="D:\Documents and Settings\Zezulčíková\Local Settings\Temporary Internet Files\Content.IE5\8BMGSCQK\MC900301514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08104" y="5229200"/>
            <a:ext cx="1152128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620688"/>
            <a:ext cx="1440160" cy="1368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620688"/>
            <a:ext cx="1440160" cy="1368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99592" y="1988840"/>
            <a:ext cx="1440160" cy="136815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39752" y="1988840"/>
            <a:ext cx="1440160" cy="136815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779912" y="1988840"/>
            <a:ext cx="1440160" cy="1368152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20072" y="1988840"/>
            <a:ext cx="1440160" cy="13681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60232" y="3356992"/>
            <a:ext cx="1440160" cy="13681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79912" y="620688"/>
            <a:ext cx="1440160" cy="13681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20072" y="620688"/>
            <a:ext cx="1440160" cy="13681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339752" y="3356992"/>
            <a:ext cx="1440160" cy="1368152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99592" y="3356992"/>
            <a:ext cx="1440160" cy="1368152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79912" y="3356992"/>
            <a:ext cx="1440160" cy="13681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660232" y="4725144"/>
            <a:ext cx="1440160" cy="136815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660232" y="620688"/>
            <a:ext cx="1440160" cy="1368152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220072" y="3356992"/>
            <a:ext cx="1440160" cy="136815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660232" y="1988840"/>
            <a:ext cx="1440160" cy="136815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20072" y="4725144"/>
            <a:ext cx="1440160" cy="136815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79912" y="4725144"/>
            <a:ext cx="1440160" cy="136815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339752" y="4725144"/>
            <a:ext cx="1440160" cy="136815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99592" y="4725144"/>
            <a:ext cx="1440160" cy="136815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Obrázek 22" descr="D:\Documents and Settings\Zezulčíková\Local Settings\Temporary Internet Files\Content.IE5\8BMGSCQK\MC90037090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692696"/>
            <a:ext cx="129614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D:\Documents and Settings\Zezulčíková\Local Settings\Temporary Internet Files\Content.IE5\8BMGSCQK\MC900370900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692696"/>
            <a:ext cx="129614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 descr="D:\Documents and Settings\Zezulčíková\Local Settings\Temporary Internet Files\Content.IE5\SCWNAIKP\MC9003442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692696"/>
            <a:ext cx="129614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Obrázek 25" descr="D:\Documents and Settings\Zezulčíková\Local Settings\Temporary Internet Files\Content.IE5\SCWNAIKP\MC900344203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692696"/>
            <a:ext cx="1296144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Obrázek 26" descr="D:\Documents and Settings\Zezulčíková\Local Settings\Temporary Internet Files\Content.IE5\QTN5YYVY\MC90012964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764704"/>
            <a:ext cx="1187450" cy="1028700"/>
          </a:xfrm>
          <a:prstGeom prst="rect">
            <a:avLst/>
          </a:prstGeom>
          <a:solidFill>
            <a:schemeClr val="accent6"/>
          </a:solidFill>
          <a:ln w="9525">
            <a:noFill/>
            <a:miter lim="800000"/>
            <a:headEnd/>
            <a:tailEnd/>
          </a:ln>
        </p:spPr>
      </p:pic>
      <p:pic>
        <p:nvPicPr>
          <p:cNvPr id="28" name="Obrázek 27" descr="D:\Documents and Settings\Zezulčíková\Local Settings\Temporary Internet Files\Content.IE5\QTN5YYVY\MC900129642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060848"/>
            <a:ext cx="11874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Obrázek 28" descr="D:\Documents and Settings\Zezulčíková\Local Settings\Temporary Internet Files\Content.IE5\LQKQ4L7Q\MC900441776[1]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2060848"/>
            <a:ext cx="13681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Obrázek 29" descr="D:\Documents and Settings\Zezulčíková\Local Settings\Temporary Internet Files\Content.IE5\LQKQ4L7Q\MC900441776[1].PN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2060848"/>
            <a:ext cx="13681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30" descr="D:\Documents and Settings\Zezulčíková\Local Settings\Temporary Internet Files\Content.IE5\PVQFZAXJ\MC900340960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2060848"/>
            <a:ext cx="126365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Obrázek 31" descr="D:\Documents and Settings\Zezulčíková\Local Settings\Temporary Internet Files\Content.IE5\PVQFZAXJ\MC900340960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2060848"/>
            <a:ext cx="126365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 descr="D:\Documents and Settings\Zezulčíková\Local Settings\Temporary Internet Files\Content.IE5\235J1EKK\MC900290926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3429000"/>
            <a:ext cx="129614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" name="Obrázek 34" descr="D:\Documents and Settings\Zezulčíková\Local Settings\Temporary Internet Files\Content.IE5\GQB9OOEL\MC900022590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3429000"/>
            <a:ext cx="1152128" cy="1184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" name="Obrázek 35" descr="D:\Documents and Settings\Zezulčíková\Local Settings\Temporary Internet Files\Content.IE5\235J1EKK\MC900290926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3429000"/>
            <a:ext cx="129614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" name="Obrázek 36" descr="D:\Documents and Settings\Zezulčíková\Local Settings\Temporary Internet Files\Content.IE5\GQB9OOEL\MC900022590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64088" y="3429000"/>
            <a:ext cx="1152128" cy="1184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" name="Obrázek 37" descr="D:\Documents and Settings\Zezulčíková\Local Settings\Temporary Internet Files\Content.IE5\C08O14WW\MC900250659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32240" y="3429000"/>
            <a:ext cx="129614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Obrázek 38" descr="D:\Documents and Settings\Zezulčíková\Local Settings\Temporary Internet Files\Content.IE5\C08O14WW\MC900250659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4797152"/>
            <a:ext cx="129614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Obrázek 39" descr="D:\Documents and Settings\Zezulčíková\Local Settings\Temporary Internet Files\Content.IE5\SCWNAIKP\MC900345910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920" y="4797152"/>
            <a:ext cx="129614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Obrázek 40" descr="D:\Documents and Settings\Zezulčíková\Local Settings\Temporary Internet Files\Content.IE5\SCWNAIKP\MC900345910[1].WMF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411760" y="4797152"/>
            <a:ext cx="1296144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Obrázek 41" descr="D:\Documents and Settings\Zezulčíková\Local Settings\Temporary Internet Files\Content.IE5\GQB9OOEL\MC900346453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732240" y="4797152"/>
            <a:ext cx="1296144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Obrázek 42" descr="D:\Documents and Settings\Zezulčíková\Local Settings\Temporary Internet Files\Content.IE5\GQB9OOEL\MC900346453[1].WMF"/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92080" y="4797152"/>
            <a:ext cx="1296144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365104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3645024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979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97971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5963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955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5567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39552" y="2204864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9552" y="2924944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1987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3995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86003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58011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0019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2027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740352" y="8367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740352" y="15567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740352" y="44371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740352" y="371703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740352" y="299695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74035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41987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69979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97971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979712" y="299695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979712" y="371703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979712" y="443711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97971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69979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41987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13995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86003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58011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74035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86003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13995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02027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6300192" y="515719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300192" y="371703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300192" y="299695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30019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580112" y="227687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4860032" y="371703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5580112" y="3717032"/>
            <a:ext cx="720080" cy="69837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9" name="Obrázek 48" descr="D:\Documents and Settings\Zezulčíková\Local Settings\Temporary Internet Files\Content.IE5\QTN5YYVY\MC90031209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3068960"/>
            <a:ext cx="864097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0" name="Obrázek 49" descr="D:\Documents and Settings\Zezulčíková\Local Settings\Temporary Internet Files\Content.IE5\H0MVQ8TV\MC90028110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517232"/>
            <a:ext cx="1008112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Obrázek 50" descr="D:\Documents and Settings\Zezulčíková\Local Settings\Temporary Internet Files\Content.IE5\PVQFZAXJ\MC900232899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3789040"/>
            <a:ext cx="864096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2" name="Šipka doprava 51"/>
          <p:cNvSpPr/>
          <p:nvPr/>
        </p:nvSpPr>
        <p:spPr>
          <a:xfrm rot="16200000">
            <a:off x="652704" y="5260064"/>
            <a:ext cx="546360" cy="340616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TextovéPole 52"/>
          <p:cNvSpPr txBox="1"/>
          <p:nvPr/>
        </p:nvSpPr>
        <p:spPr>
          <a:xfrm>
            <a:off x="323528" y="188640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Kdo bude první v cíli? (legenda je na dalším listě).</a:t>
            </a:r>
            <a:endParaRPr lang="cs-CZ" u="sng" dirty="0"/>
          </a:p>
        </p:txBody>
      </p:sp>
      <p:sp>
        <p:nvSpPr>
          <p:cNvPr id="54" name="Elipsa 53"/>
          <p:cNvSpPr/>
          <p:nvPr/>
        </p:nvSpPr>
        <p:spPr>
          <a:xfrm>
            <a:off x="3563888" y="53732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435597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291581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219573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75557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755576" y="1700808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755576" y="2420888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755576" y="3861048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755576" y="4581128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7956376" y="46531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7956376" y="2420888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7956376" y="17728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795637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651621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579613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4355976" y="53732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5796136" y="53732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6516216" y="53732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7236296" y="53732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7956376" y="53732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5076056" y="393305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2195736" y="393305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2195736" y="46531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195736" y="537321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5796136" y="393305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2987824" y="249289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2195736" y="249289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6516216" y="321297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5796136" y="249289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5076056" y="249289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4355976" y="249289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7956376" y="321297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Rovnoramenný trojúhelník 88"/>
          <p:cNvSpPr/>
          <p:nvPr/>
        </p:nvSpPr>
        <p:spPr>
          <a:xfrm>
            <a:off x="755576" y="3140968"/>
            <a:ext cx="288032" cy="28803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7236296" y="1052736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563888" y="2492896"/>
            <a:ext cx="432048" cy="2880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5076056" y="1052736"/>
            <a:ext cx="288032" cy="28803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Rovnoramenný trojúhelník 94"/>
          <p:cNvSpPr/>
          <p:nvPr/>
        </p:nvSpPr>
        <p:spPr>
          <a:xfrm>
            <a:off x="6516216" y="2420888"/>
            <a:ext cx="288032" cy="288032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2123728" y="3212976"/>
            <a:ext cx="432048" cy="2880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1475656" y="1052736"/>
            <a:ext cx="288032" cy="2880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3635896" y="1052736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Rovnoramenný trojúhelník 98"/>
          <p:cNvSpPr/>
          <p:nvPr/>
        </p:nvSpPr>
        <p:spPr>
          <a:xfrm>
            <a:off x="7956376" y="3933056"/>
            <a:ext cx="288032" cy="28803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2843808" y="5373216"/>
            <a:ext cx="432048" cy="2880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6516216" y="3933056"/>
            <a:ext cx="288032" cy="2880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5076056" y="5373216"/>
            <a:ext cx="288032" cy="2880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2. Legenda ke hře Pexeso</a:t>
            </a:r>
            <a:endParaRPr lang="cs-CZ" u="sng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611560" y="1772816"/>
            <a:ext cx="288032" cy="288032"/>
          </a:xfrm>
          <a:prstGeom prst="triangl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11560" y="5085184"/>
            <a:ext cx="288032" cy="28803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11560" y="2996952"/>
            <a:ext cx="288032" cy="2880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11560" y="4509120"/>
            <a:ext cx="288032" cy="28803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39552" y="2420888"/>
            <a:ext cx="432048" cy="288032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4005064"/>
            <a:ext cx="432048" cy="28803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611560" y="5589240"/>
            <a:ext cx="288032" cy="288032"/>
          </a:xfrm>
          <a:prstGeom prst="triangl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3501008"/>
            <a:ext cx="288032" cy="2880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836712"/>
            <a:ext cx="7888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 je určena pro dva hráče. Hraje se s figurkami a kostkami od Člověče, nezlob se.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1700808"/>
            <a:ext cx="2006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posuň se o 2 pole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2348880"/>
            <a:ext cx="2078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házej ještě jednou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03648" y="2924944"/>
            <a:ext cx="2976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protihráč se posune o 2 pole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3429000"/>
            <a:ext cx="2024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posuň se o 1 pole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403648" y="4005064"/>
            <a:ext cx="2238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jedno kolo nehraješ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03648" y="4509120"/>
            <a:ext cx="1498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zpět na start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03648" y="5013176"/>
            <a:ext cx="22731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vrať se o 3 pole zpět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03648" y="5589240"/>
            <a:ext cx="23451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vrať se o 2 pole zpět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104971">
            <a:off x="4495510" y="2814228"/>
            <a:ext cx="3400267" cy="28021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3999244" y="1256044"/>
            <a:ext cx="284724" cy="372756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D:\Documents and Settings\Zezulčíková\Local Settings\Temporary Internet Files\Content.IE5\VW3N2CYS\MC90032646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108012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H0MVQ8TV\MC900436255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420888"/>
            <a:ext cx="1224136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SCWNAIKP\MC9003244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17032"/>
            <a:ext cx="108012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C08O14WW\MC90034579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5589240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5RN28OSA\MC900379759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5013176"/>
            <a:ext cx="10763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H0MVQ8TV\MC90043005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2636912"/>
            <a:ext cx="1152128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H0MVQ8TV\MC900215685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04248" y="1052736"/>
            <a:ext cx="1380927" cy="1285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D:\Documents and Settings\Zezulčíková\Local Settings\Temporary Internet Files\Content.IE5\GQB9OOEL\MC900335798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20272" y="4005064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5724128" y="54868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76256" y="548680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148064" y="548680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300192" y="548680"/>
            <a:ext cx="288032" cy="28803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043608" y="47667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8" name="Volný tvar 27"/>
          <p:cNvSpPr/>
          <p:nvPr/>
        </p:nvSpPr>
        <p:spPr>
          <a:xfrm>
            <a:off x="2096537" y="1527349"/>
            <a:ext cx="4414795" cy="4019341"/>
          </a:xfrm>
          <a:custGeom>
            <a:avLst/>
            <a:gdLst>
              <a:gd name="connsiteX0" fmla="*/ 53810 w 4414795"/>
              <a:gd name="connsiteY0" fmla="*/ 50242 h 4019341"/>
              <a:gd name="connsiteX1" fmla="*/ 124149 w 4414795"/>
              <a:gd name="connsiteY1" fmla="*/ 20097 h 4019341"/>
              <a:gd name="connsiteX2" fmla="*/ 184439 w 4414795"/>
              <a:gd name="connsiteY2" fmla="*/ 0 h 4019341"/>
              <a:gd name="connsiteX3" fmla="*/ 305019 w 4414795"/>
              <a:gd name="connsiteY3" fmla="*/ 20097 h 4019341"/>
              <a:gd name="connsiteX4" fmla="*/ 375358 w 4414795"/>
              <a:gd name="connsiteY4" fmla="*/ 40194 h 4019341"/>
              <a:gd name="connsiteX5" fmla="*/ 415551 w 4414795"/>
              <a:gd name="connsiteY5" fmla="*/ 70339 h 4019341"/>
              <a:gd name="connsiteX6" fmla="*/ 465793 w 4414795"/>
              <a:gd name="connsiteY6" fmla="*/ 140677 h 4019341"/>
              <a:gd name="connsiteX7" fmla="*/ 475841 w 4414795"/>
              <a:gd name="connsiteY7" fmla="*/ 180871 h 4019341"/>
              <a:gd name="connsiteX8" fmla="*/ 495938 w 4414795"/>
              <a:gd name="connsiteY8" fmla="*/ 221064 h 4019341"/>
              <a:gd name="connsiteX9" fmla="*/ 505986 w 4414795"/>
              <a:gd name="connsiteY9" fmla="*/ 311499 h 4019341"/>
              <a:gd name="connsiteX10" fmla="*/ 516034 w 4414795"/>
              <a:gd name="connsiteY10" fmla="*/ 341644 h 4019341"/>
              <a:gd name="connsiteX11" fmla="*/ 526083 w 4414795"/>
              <a:gd name="connsiteY11" fmla="*/ 391886 h 4019341"/>
              <a:gd name="connsiteX12" fmla="*/ 516034 w 4414795"/>
              <a:gd name="connsiteY12" fmla="*/ 1346480 h 4019341"/>
              <a:gd name="connsiteX13" fmla="*/ 505986 w 4414795"/>
              <a:gd name="connsiteY13" fmla="*/ 1406770 h 4019341"/>
              <a:gd name="connsiteX14" fmla="*/ 465793 w 4414795"/>
              <a:gd name="connsiteY14" fmla="*/ 1567543 h 4019341"/>
              <a:gd name="connsiteX15" fmla="*/ 445696 w 4414795"/>
              <a:gd name="connsiteY15" fmla="*/ 1718269 h 4019341"/>
              <a:gd name="connsiteX16" fmla="*/ 435648 w 4414795"/>
              <a:gd name="connsiteY16" fmla="*/ 1748414 h 4019341"/>
              <a:gd name="connsiteX17" fmla="*/ 415551 w 4414795"/>
              <a:gd name="connsiteY17" fmla="*/ 1818752 h 4019341"/>
              <a:gd name="connsiteX18" fmla="*/ 375358 w 4414795"/>
              <a:gd name="connsiteY18" fmla="*/ 1939332 h 4019341"/>
              <a:gd name="connsiteX19" fmla="*/ 365309 w 4414795"/>
              <a:gd name="connsiteY19" fmla="*/ 2009671 h 4019341"/>
              <a:gd name="connsiteX20" fmla="*/ 335164 w 4414795"/>
              <a:gd name="connsiteY20" fmla="*/ 2120203 h 4019341"/>
              <a:gd name="connsiteX21" fmla="*/ 305019 w 4414795"/>
              <a:gd name="connsiteY21" fmla="*/ 2210638 h 4019341"/>
              <a:gd name="connsiteX22" fmla="*/ 294971 w 4414795"/>
              <a:gd name="connsiteY22" fmla="*/ 2280976 h 4019341"/>
              <a:gd name="connsiteX23" fmla="*/ 284922 w 4414795"/>
              <a:gd name="connsiteY23" fmla="*/ 2311121 h 4019341"/>
              <a:gd name="connsiteX24" fmla="*/ 274874 w 4414795"/>
              <a:gd name="connsiteY24" fmla="*/ 2491992 h 4019341"/>
              <a:gd name="connsiteX25" fmla="*/ 284922 w 4414795"/>
              <a:gd name="connsiteY25" fmla="*/ 3637504 h 4019341"/>
              <a:gd name="connsiteX26" fmla="*/ 294971 w 4414795"/>
              <a:gd name="connsiteY26" fmla="*/ 3667649 h 4019341"/>
              <a:gd name="connsiteX27" fmla="*/ 315067 w 4414795"/>
              <a:gd name="connsiteY27" fmla="*/ 3737987 h 4019341"/>
              <a:gd name="connsiteX28" fmla="*/ 375358 w 4414795"/>
              <a:gd name="connsiteY28" fmla="*/ 3878664 h 4019341"/>
              <a:gd name="connsiteX29" fmla="*/ 405503 w 4414795"/>
              <a:gd name="connsiteY29" fmla="*/ 3918858 h 4019341"/>
              <a:gd name="connsiteX30" fmla="*/ 435648 w 4414795"/>
              <a:gd name="connsiteY30" fmla="*/ 3979148 h 4019341"/>
              <a:gd name="connsiteX31" fmla="*/ 495938 w 4414795"/>
              <a:gd name="connsiteY31" fmla="*/ 4019341 h 4019341"/>
              <a:gd name="connsiteX32" fmla="*/ 686856 w 4414795"/>
              <a:gd name="connsiteY32" fmla="*/ 3999244 h 4019341"/>
              <a:gd name="connsiteX33" fmla="*/ 717001 w 4414795"/>
              <a:gd name="connsiteY33" fmla="*/ 3979148 h 4019341"/>
              <a:gd name="connsiteX34" fmla="*/ 777292 w 4414795"/>
              <a:gd name="connsiteY34" fmla="*/ 3949003 h 4019341"/>
              <a:gd name="connsiteX35" fmla="*/ 867727 w 4414795"/>
              <a:gd name="connsiteY35" fmla="*/ 3928906 h 4019341"/>
              <a:gd name="connsiteX36" fmla="*/ 917968 w 4414795"/>
              <a:gd name="connsiteY36" fmla="*/ 3898761 h 4019341"/>
              <a:gd name="connsiteX37" fmla="*/ 1058645 w 4414795"/>
              <a:gd name="connsiteY37" fmla="*/ 3808326 h 4019341"/>
              <a:gd name="connsiteX38" fmla="*/ 1108887 w 4414795"/>
              <a:gd name="connsiteY38" fmla="*/ 3737987 h 4019341"/>
              <a:gd name="connsiteX39" fmla="*/ 1128984 w 4414795"/>
              <a:gd name="connsiteY39" fmla="*/ 3697794 h 4019341"/>
              <a:gd name="connsiteX40" fmla="*/ 1249564 w 4414795"/>
              <a:gd name="connsiteY40" fmla="*/ 3537020 h 4019341"/>
              <a:gd name="connsiteX41" fmla="*/ 1319903 w 4414795"/>
              <a:gd name="connsiteY41" fmla="*/ 3426488 h 4019341"/>
              <a:gd name="connsiteX42" fmla="*/ 1400289 w 4414795"/>
              <a:gd name="connsiteY42" fmla="*/ 3285811 h 4019341"/>
              <a:gd name="connsiteX43" fmla="*/ 1440483 w 4414795"/>
              <a:gd name="connsiteY43" fmla="*/ 3165231 h 4019341"/>
              <a:gd name="connsiteX44" fmla="*/ 1470628 w 4414795"/>
              <a:gd name="connsiteY44" fmla="*/ 3074796 h 4019341"/>
              <a:gd name="connsiteX45" fmla="*/ 1490725 w 4414795"/>
              <a:gd name="connsiteY45" fmla="*/ 3014506 h 4019341"/>
              <a:gd name="connsiteX46" fmla="*/ 1530918 w 4414795"/>
              <a:gd name="connsiteY46" fmla="*/ 2903974 h 4019341"/>
              <a:gd name="connsiteX47" fmla="*/ 1631401 w 4414795"/>
              <a:gd name="connsiteY47" fmla="*/ 2602524 h 4019341"/>
              <a:gd name="connsiteX48" fmla="*/ 1651498 w 4414795"/>
              <a:gd name="connsiteY48" fmla="*/ 2542233 h 4019341"/>
              <a:gd name="connsiteX49" fmla="*/ 1691692 w 4414795"/>
              <a:gd name="connsiteY49" fmla="*/ 2401556 h 4019341"/>
              <a:gd name="connsiteX50" fmla="*/ 1731885 w 4414795"/>
              <a:gd name="connsiteY50" fmla="*/ 2301073 h 4019341"/>
              <a:gd name="connsiteX51" fmla="*/ 1741933 w 4414795"/>
              <a:gd name="connsiteY51" fmla="*/ 2260880 h 4019341"/>
              <a:gd name="connsiteX52" fmla="*/ 1822320 w 4414795"/>
              <a:gd name="connsiteY52" fmla="*/ 2029767 h 4019341"/>
              <a:gd name="connsiteX53" fmla="*/ 1862514 w 4414795"/>
              <a:gd name="connsiteY53" fmla="*/ 1889091 h 4019341"/>
              <a:gd name="connsiteX54" fmla="*/ 1892659 w 4414795"/>
              <a:gd name="connsiteY54" fmla="*/ 1828800 h 4019341"/>
              <a:gd name="connsiteX55" fmla="*/ 1932852 w 4414795"/>
              <a:gd name="connsiteY55" fmla="*/ 1748414 h 4019341"/>
              <a:gd name="connsiteX56" fmla="*/ 2063481 w 4414795"/>
              <a:gd name="connsiteY56" fmla="*/ 1758462 h 4019341"/>
              <a:gd name="connsiteX57" fmla="*/ 2103674 w 4414795"/>
              <a:gd name="connsiteY57" fmla="*/ 1768510 h 4019341"/>
              <a:gd name="connsiteX58" fmla="*/ 2334786 w 4414795"/>
              <a:gd name="connsiteY58" fmla="*/ 1778559 h 4019341"/>
              <a:gd name="connsiteX59" fmla="*/ 2385028 w 4414795"/>
              <a:gd name="connsiteY59" fmla="*/ 1798655 h 4019341"/>
              <a:gd name="connsiteX60" fmla="*/ 2535753 w 4414795"/>
              <a:gd name="connsiteY60" fmla="*/ 1868994 h 4019341"/>
              <a:gd name="connsiteX61" fmla="*/ 2565898 w 4414795"/>
              <a:gd name="connsiteY61" fmla="*/ 1909187 h 4019341"/>
              <a:gd name="connsiteX62" fmla="*/ 2596043 w 4414795"/>
              <a:gd name="connsiteY62" fmla="*/ 1999622 h 4019341"/>
              <a:gd name="connsiteX63" fmla="*/ 2575947 w 4414795"/>
              <a:gd name="connsiteY63" fmla="*/ 2280976 h 4019341"/>
              <a:gd name="connsiteX64" fmla="*/ 2545801 w 4414795"/>
              <a:gd name="connsiteY64" fmla="*/ 2361363 h 4019341"/>
              <a:gd name="connsiteX65" fmla="*/ 2535753 w 4414795"/>
              <a:gd name="connsiteY65" fmla="*/ 2391508 h 4019341"/>
              <a:gd name="connsiteX66" fmla="*/ 2515656 w 4414795"/>
              <a:gd name="connsiteY66" fmla="*/ 2441750 h 4019341"/>
              <a:gd name="connsiteX67" fmla="*/ 2505608 w 4414795"/>
              <a:gd name="connsiteY67" fmla="*/ 2481943 h 4019341"/>
              <a:gd name="connsiteX68" fmla="*/ 2485511 w 4414795"/>
              <a:gd name="connsiteY68" fmla="*/ 2522137 h 4019341"/>
              <a:gd name="connsiteX69" fmla="*/ 2465415 w 4414795"/>
              <a:gd name="connsiteY69" fmla="*/ 2612572 h 4019341"/>
              <a:gd name="connsiteX70" fmla="*/ 2445318 w 4414795"/>
              <a:gd name="connsiteY70" fmla="*/ 2662814 h 4019341"/>
              <a:gd name="connsiteX71" fmla="*/ 2425221 w 4414795"/>
              <a:gd name="connsiteY71" fmla="*/ 2753249 h 4019341"/>
              <a:gd name="connsiteX72" fmla="*/ 2405125 w 4414795"/>
              <a:gd name="connsiteY72" fmla="*/ 2843684 h 4019341"/>
              <a:gd name="connsiteX73" fmla="*/ 2435270 w 4414795"/>
              <a:gd name="connsiteY73" fmla="*/ 3326005 h 4019341"/>
              <a:gd name="connsiteX74" fmla="*/ 2505608 w 4414795"/>
              <a:gd name="connsiteY74" fmla="*/ 3436537 h 4019341"/>
              <a:gd name="connsiteX75" fmla="*/ 2565898 w 4414795"/>
              <a:gd name="connsiteY75" fmla="*/ 3476730 h 4019341"/>
              <a:gd name="connsiteX76" fmla="*/ 2857300 w 4414795"/>
              <a:gd name="connsiteY76" fmla="*/ 3436537 h 4019341"/>
              <a:gd name="connsiteX77" fmla="*/ 2887445 w 4414795"/>
              <a:gd name="connsiteY77" fmla="*/ 3426488 h 4019341"/>
              <a:gd name="connsiteX78" fmla="*/ 2927639 w 4414795"/>
              <a:gd name="connsiteY78" fmla="*/ 3406392 h 4019341"/>
              <a:gd name="connsiteX79" fmla="*/ 3038171 w 4414795"/>
              <a:gd name="connsiteY79" fmla="*/ 3376247 h 4019341"/>
              <a:gd name="connsiteX80" fmla="*/ 3078364 w 4414795"/>
              <a:gd name="connsiteY80" fmla="*/ 3336053 h 4019341"/>
              <a:gd name="connsiteX81" fmla="*/ 3148703 w 4414795"/>
              <a:gd name="connsiteY81" fmla="*/ 3295860 h 4019341"/>
              <a:gd name="connsiteX82" fmla="*/ 3198944 w 4414795"/>
              <a:gd name="connsiteY82" fmla="*/ 3265715 h 4019341"/>
              <a:gd name="connsiteX83" fmla="*/ 3309476 w 4414795"/>
              <a:gd name="connsiteY83" fmla="*/ 3185328 h 4019341"/>
              <a:gd name="connsiteX84" fmla="*/ 3359718 w 4414795"/>
              <a:gd name="connsiteY84" fmla="*/ 3145135 h 4019341"/>
              <a:gd name="connsiteX85" fmla="*/ 3399911 w 4414795"/>
              <a:gd name="connsiteY85" fmla="*/ 3114989 h 4019341"/>
              <a:gd name="connsiteX86" fmla="*/ 3540588 w 4414795"/>
              <a:gd name="connsiteY86" fmla="*/ 2964264 h 4019341"/>
              <a:gd name="connsiteX87" fmla="*/ 3610927 w 4414795"/>
              <a:gd name="connsiteY87" fmla="*/ 2903974 h 4019341"/>
              <a:gd name="connsiteX88" fmla="*/ 3681265 w 4414795"/>
              <a:gd name="connsiteY88" fmla="*/ 2863781 h 4019341"/>
              <a:gd name="connsiteX89" fmla="*/ 3721459 w 4414795"/>
              <a:gd name="connsiteY89" fmla="*/ 2833636 h 4019341"/>
              <a:gd name="connsiteX90" fmla="*/ 3902329 w 4414795"/>
              <a:gd name="connsiteY90" fmla="*/ 2763297 h 4019341"/>
              <a:gd name="connsiteX91" fmla="*/ 3972667 w 4414795"/>
              <a:gd name="connsiteY91" fmla="*/ 2753249 h 4019341"/>
              <a:gd name="connsiteX92" fmla="*/ 4012861 w 4414795"/>
              <a:gd name="connsiteY92" fmla="*/ 2733152 h 4019341"/>
              <a:gd name="connsiteX93" fmla="*/ 4053054 w 4414795"/>
              <a:gd name="connsiteY93" fmla="*/ 2703007 h 4019341"/>
              <a:gd name="connsiteX94" fmla="*/ 4093248 w 4414795"/>
              <a:gd name="connsiteY94" fmla="*/ 2692959 h 4019341"/>
              <a:gd name="connsiteX95" fmla="*/ 4133441 w 4414795"/>
              <a:gd name="connsiteY95" fmla="*/ 2672862 h 4019341"/>
              <a:gd name="connsiteX96" fmla="*/ 4193731 w 4414795"/>
              <a:gd name="connsiteY96" fmla="*/ 2632669 h 4019341"/>
              <a:gd name="connsiteX97" fmla="*/ 4223876 w 4414795"/>
              <a:gd name="connsiteY97" fmla="*/ 2622620 h 4019341"/>
              <a:gd name="connsiteX98" fmla="*/ 4254021 w 4414795"/>
              <a:gd name="connsiteY98" fmla="*/ 2602524 h 4019341"/>
              <a:gd name="connsiteX99" fmla="*/ 4294215 w 4414795"/>
              <a:gd name="connsiteY99" fmla="*/ 2592475 h 4019341"/>
              <a:gd name="connsiteX100" fmla="*/ 4324360 w 4414795"/>
              <a:gd name="connsiteY100" fmla="*/ 2582427 h 4019341"/>
              <a:gd name="connsiteX101" fmla="*/ 4394698 w 4414795"/>
              <a:gd name="connsiteY101" fmla="*/ 2542233 h 4019341"/>
              <a:gd name="connsiteX102" fmla="*/ 4414795 w 4414795"/>
              <a:gd name="connsiteY102" fmla="*/ 2522137 h 4019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4414795" h="4019341">
                <a:moveTo>
                  <a:pt x="53810" y="50242"/>
                </a:moveTo>
                <a:cubicBezTo>
                  <a:pt x="150831" y="17903"/>
                  <a:pt x="0" y="69757"/>
                  <a:pt x="124149" y="20097"/>
                </a:cubicBezTo>
                <a:cubicBezTo>
                  <a:pt x="143818" y="12229"/>
                  <a:pt x="184439" y="0"/>
                  <a:pt x="184439" y="0"/>
                </a:cubicBezTo>
                <a:cubicBezTo>
                  <a:pt x="224632" y="6699"/>
                  <a:pt x="264969" y="12587"/>
                  <a:pt x="305019" y="20097"/>
                </a:cubicBezTo>
                <a:cubicBezTo>
                  <a:pt x="333850" y="25503"/>
                  <a:pt x="348707" y="31311"/>
                  <a:pt x="375358" y="40194"/>
                </a:cubicBezTo>
                <a:cubicBezTo>
                  <a:pt x="388756" y="50242"/>
                  <a:pt x="403709" y="58497"/>
                  <a:pt x="415551" y="70339"/>
                </a:cubicBezTo>
                <a:cubicBezTo>
                  <a:pt x="428014" y="82802"/>
                  <a:pt x="454382" y="123561"/>
                  <a:pt x="465793" y="140677"/>
                </a:cubicBezTo>
                <a:cubicBezTo>
                  <a:pt x="469142" y="154075"/>
                  <a:pt x="470992" y="167940"/>
                  <a:pt x="475841" y="180871"/>
                </a:cubicBezTo>
                <a:cubicBezTo>
                  <a:pt x="481101" y="194896"/>
                  <a:pt x="492570" y="206468"/>
                  <a:pt x="495938" y="221064"/>
                </a:cubicBezTo>
                <a:cubicBezTo>
                  <a:pt x="502758" y="250618"/>
                  <a:pt x="501000" y="281581"/>
                  <a:pt x="505986" y="311499"/>
                </a:cubicBezTo>
                <a:cubicBezTo>
                  <a:pt x="507727" y="321947"/>
                  <a:pt x="513465" y="331368"/>
                  <a:pt x="516034" y="341644"/>
                </a:cubicBezTo>
                <a:cubicBezTo>
                  <a:pt x="520176" y="358213"/>
                  <a:pt x="522733" y="375139"/>
                  <a:pt x="526083" y="391886"/>
                </a:cubicBezTo>
                <a:cubicBezTo>
                  <a:pt x="522733" y="710084"/>
                  <a:pt x="522334" y="1028327"/>
                  <a:pt x="516034" y="1346480"/>
                </a:cubicBezTo>
                <a:cubicBezTo>
                  <a:pt x="515631" y="1366850"/>
                  <a:pt x="508513" y="1386553"/>
                  <a:pt x="505986" y="1406770"/>
                </a:cubicBezTo>
                <a:cubicBezTo>
                  <a:pt x="489608" y="1537799"/>
                  <a:pt x="513725" y="1471679"/>
                  <a:pt x="465793" y="1567543"/>
                </a:cubicBezTo>
                <a:cubicBezTo>
                  <a:pt x="460956" y="1611073"/>
                  <a:pt x="455717" y="1673170"/>
                  <a:pt x="445696" y="1718269"/>
                </a:cubicBezTo>
                <a:cubicBezTo>
                  <a:pt x="443398" y="1728609"/>
                  <a:pt x="438692" y="1738269"/>
                  <a:pt x="435648" y="1748414"/>
                </a:cubicBezTo>
                <a:cubicBezTo>
                  <a:pt x="428641" y="1771770"/>
                  <a:pt x="423262" y="1795619"/>
                  <a:pt x="415551" y="1818752"/>
                </a:cubicBezTo>
                <a:cubicBezTo>
                  <a:pt x="397012" y="1874368"/>
                  <a:pt x="384406" y="1889569"/>
                  <a:pt x="375358" y="1939332"/>
                </a:cubicBezTo>
                <a:cubicBezTo>
                  <a:pt x="371121" y="1962634"/>
                  <a:pt x="369546" y="1986369"/>
                  <a:pt x="365309" y="2009671"/>
                </a:cubicBezTo>
                <a:cubicBezTo>
                  <a:pt x="360203" y="2037754"/>
                  <a:pt x="339886" y="2099739"/>
                  <a:pt x="335164" y="2120203"/>
                </a:cubicBezTo>
                <a:cubicBezTo>
                  <a:pt x="316052" y="2203024"/>
                  <a:pt x="340614" y="2157247"/>
                  <a:pt x="305019" y="2210638"/>
                </a:cubicBezTo>
                <a:cubicBezTo>
                  <a:pt x="301670" y="2234084"/>
                  <a:pt x="299616" y="2257752"/>
                  <a:pt x="294971" y="2280976"/>
                </a:cubicBezTo>
                <a:cubicBezTo>
                  <a:pt x="292894" y="2291362"/>
                  <a:pt x="285926" y="2300577"/>
                  <a:pt x="284922" y="2311121"/>
                </a:cubicBezTo>
                <a:cubicBezTo>
                  <a:pt x="279197" y="2371232"/>
                  <a:pt x="278223" y="2431702"/>
                  <a:pt x="274874" y="2491992"/>
                </a:cubicBezTo>
                <a:cubicBezTo>
                  <a:pt x="278223" y="2873829"/>
                  <a:pt x="278395" y="3255708"/>
                  <a:pt x="284922" y="3637504"/>
                </a:cubicBezTo>
                <a:cubicBezTo>
                  <a:pt x="285103" y="3648094"/>
                  <a:pt x="291927" y="3657504"/>
                  <a:pt x="294971" y="3667649"/>
                </a:cubicBezTo>
                <a:cubicBezTo>
                  <a:pt x="301978" y="3691005"/>
                  <a:pt x="307896" y="3714681"/>
                  <a:pt x="315067" y="3737987"/>
                </a:cubicBezTo>
                <a:cubicBezTo>
                  <a:pt x="333289" y="3797210"/>
                  <a:pt x="341740" y="3821032"/>
                  <a:pt x="375358" y="3878664"/>
                </a:cubicBezTo>
                <a:cubicBezTo>
                  <a:pt x="383797" y="3893130"/>
                  <a:pt x="396887" y="3904497"/>
                  <a:pt x="405503" y="3918858"/>
                </a:cubicBezTo>
                <a:cubicBezTo>
                  <a:pt x="417063" y="3938125"/>
                  <a:pt x="420617" y="3962447"/>
                  <a:pt x="435648" y="3979148"/>
                </a:cubicBezTo>
                <a:cubicBezTo>
                  <a:pt x="451806" y="3997101"/>
                  <a:pt x="495938" y="4019341"/>
                  <a:pt x="495938" y="4019341"/>
                </a:cubicBezTo>
                <a:cubicBezTo>
                  <a:pt x="502873" y="4018808"/>
                  <a:pt x="650672" y="4011305"/>
                  <a:pt x="686856" y="3999244"/>
                </a:cubicBezTo>
                <a:cubicBezTo>
                  <a:pt x="698313" y="3995425"/>
                  <a:pt x="706444" y="3985013"/>
                  <a:pt x="717001" y="3979148"/>
                </a:cubicBezTo>
                <a:cubicBezTo>
                  <a:pt x="736643" y="3968236"/>
                  <a:pt x="755976" y="3956108"/>
                  <a:pt x="777292" y="3949003"/>
                </a:cubicBezTo>
                <a:cubicBezTo>
                  <a:pt x="823593" y="3933569"/>
                  <a:pt x="830958" y="3947291"/>
                  <a:pt x="867727" y="3928906"/>
                </a:cubicBezTo>
                <a:cubicBezTo>
                  <a:pt x="885195" y="3920172"/>
                  <a:pt x="901455" y="3909190"/>
                  <a:pt x="917968" y="3898761"/>
                </a:cubicBezTo>
                <a:cubicBezTo>
                  <a:pt x="965101" y="3868993"/>
                  <a:pt x="1058645" y="3808326"/>
                  <a:pt x="1058645" y="3808326"/>
                </a:cubicBezTo>
                <a:cubicBezTo>
                  <a:pt x="1075392" y="3784880"/>
                  <a:pt x="1093418" y="3762296"/>
                  <a:pt x="1108887" y="3737987"/>
                </a:cubicBezTo>
                <a:cubicBezTo>
                  <a:pt x="1116929" y="3725350"/>
                  <a:pt x="1120394" y="3710065"/>
                  <a:pt x="1128984" y="3697794"/>
                </a:cubicBezTo>
                <a:cubicBezTo>
                  <a:pt x="1167400" y="3642914"/>
                  <a:pt x="1213599" y="3593536"/>
                  <a:pt x="1249564" y="3537020"/>
                </a:cubicBezTo>
                <a:cubicBezTo>
                  <a:pt x="1273010" y="3500176"/>
                  <a:pt x="1295678" y="3462825"/>
                  <a:pt x="1319903" y="3426488"/>
                </a:cubicBezTo>
                <a:cubicBezTo>
                  <a:pt x="1369653" y="3351863"/>
                  <a:pt x="1348962" y="3411277"/>
                  <a:pt x="1400289" y="3285811"/>
                </a:cubicBezTo>
                <a:cubicBezTo>
                  <a:pt x="1416331" y="3246598"/>
                  <a:pt x="1427085" y="3205424"/>
                  <a:pt x="1440483" y="3165231"/>
                </a:cubicBezTo>
                <a:lnTo>
                  <a:pt x="1470628" y="3074796"/>
                </a:lnTo>
                <a:cubicBezTo>
                  <a:pt x="1477327" y="3054699"/>
                  <a:pt x="1484906" y="3034875"/>
                  <a:pt x="1490725" y="3014506"/>
                </a:cubicBezTo>
                <a:cubicBezTo>
                  <a:pt x="1514936" y="2929764"/>
                  <a:pt x="1499916" y="2965977"/>
                  <a:pt x="1530918" y="2903974"/>
                </a:cubicBezTo>
                <a:cubicBezTo>
                  <a:pt x="1576716" y="2697887"/>
                  <a:pt x="1517177" y="2945195"/>
                  <a:pt x="1631401" y="2602524"/>
                </a:cubicBezTo>
                <a:cubicBezTo>
                  <a:pt x="1638100" y="2582427"/>
                  <a:pt x="1645411" y="2562524"/>
                  <a:pt x="1651498" y="2542233"/>
                </a:cubicBezTo>
                <a:cubicBezTo>
                  <a:pt x="1665512" y="2495521"/>
                  <a:pt x="1676270" y="2447822"/>
                  <a:pt x="1691692" y="2401556"/>
                </a:cubicBezTo>
                <a:cubicBezTo>
                  <a:pt x="1703100" y="2367333"/>
                  <a:pt x="1719752" y="2335046"/>
                  <a:pt x="1731885" y="2301073"/>
                </a:cubicBezTo>
                <a:cubicBezTo>
                  <a:pt x="1736530" y="2288068"/>
                  <a:pt x="1737566" y="2273981"/>
                  <a:pt x="1741933" y="2260880"/>
                </a:cubicBezTo>
                <a:cubicBezTo>
                  <a:pt x="1767726" y="2183501"/>
                  <a:pt x="1806324" y="2109748"/>
                  <a:pt x="1822320" y="2029767"/>
                </a:cubicBezTo>
                <a:cubicBezTo>
                  <a:pt x="1832232" y="1980206"/>
                  <a:pt x="1838814" y="1936491"/>
                  <a:pt x="1862514" y="1889091"/>
                </a:cubicBezTo>
                <a:cubicBezTo>
                  <a:pt x="1872562" y="1868994"/>
                  <a:pt x="1883361" y="1849255"/>
                  <a:pt x="1892659" y="1828800"/>
                </a:cubicBezTo>
                <a:cubicBezTo>
                  <a:pt x="1927774" y="1751545"/>
                  <a:pt x="1895697" y="1804146"/>
                  <a:pt x="1932852" y="1748414"/>
                </a:cubicBezTo>
                <a:cubicBezTo>
                  <a:pt x="1976395" y="1751763"/>
                  <a:pt x="2020108" y="1753360"/>
                  <a:pt x="2063481" y="1758462"/>
                </a:cubicBezTo>
                <a:cubicBezTo>
                  <a:pt x="2077196" y="1760076"/>
                  <a:pt x="2089902" y="1767490"/>
                  <a:pt x="2103674" y="1768510"/>
                </a:cubicBezTo>
                <a:cubicBezTo>
                  <a:pt x="2180573" y="1774206"/>
                  <a:pt x="2257749" y="1775209"/>
                  <a:pt x="2334786" y="1778559"/>
                </a:cubicBezTo>
                <a:cubicBezTo>
                  <a:pt x="2351533" y="1785258"/>
                  <a:pt x="2368041" y="1792588"/>
                  <a:pt x="2385028" y="1798655"/>
                </a:cubicBezTo>
                <a:cubicBezTo>
                  <a:pt x="2455770" y="1823920"/>
                  <a:pt x="2481410" y="1820689"/>
                  <a:pt x="2535753" y="1868994"/>
                </a:cubicBezTo>
                <a:cubicBezTo>
                  <a:pt x="2548270" y="1880120"/>
                  <a:pt x="2555850" y="1895789"/>
                  <a:pt x="2565898" y="1909187"/>
                </a:cubicBezTo>
                <a:cubicBezTo>
                  <a:pt x="2575946" y="1939332"/>
                  <a:pt x="2598307" y="1967927"/>
                  <a:pt x="2596043" y="1999622"/>
                </a:cubicBezTo>
                <a:cubicBezTo>
                  <a:pt x="2589344" y="2093407"/>
                  <a:pt x="2584723" y="2187363"/>
                  <a:pt x="2575947" y="2280976"/>
                </a:cubicBezTo>
                <a:cubicBezTo>
                  <a:pt x="2572242" y="2320498"/>
                  <a:pt x="2561253" y="2325309"/>
                  <a:pt x="2545801" y="2361363"/>
                </a:cubicBezTo>
                <a:cubicBezTo>
                  <a:pt x="2541629" y="2371098"/>
                  <a:pt x="2539472" y="2381591"/>
                  <a:pt x="2535753" y="2391508"/>
                </a:cubicBezTo>
                <a:cubicBezTo>
                  <a:pt x="2529420" y="2408397"/>
                  <a:pt x="2521360" y="2424638"/>
                  <a:pt x="2515656" y="2441750"/>
                </a:cubicBezTo>
                <a:cubicBezTo>
                  <a:pt x="2511289" y="2454851"/>
                  <a:pt x="2510457" y="2469012"/>
                  <a:pt x="2505608" y="2481943"/>
                </a:cubicBezTo>
                <a:cubicBezTo>
                  <a:pt x="2500348" y="2495969"/>
                  <a:pt x="2492210" y="2508739"/>
                  <a:pt x="2485511" y="2522137"/>
                </a:cubicBezTo>
                <a:cubicBezTo>
                  <a:pt x="2481530" y="2542043"/>
                  <a:pt x="2472509" y="2591290"/>
                  <a:pt x="2465415" y="2612572"/>
                </a:cubicBezTo>
                <a:cubicBezTo>
                  <a:pt x="2459711" y="2629684"/>
                  <a:pt x="2450273" y="2645471"/>
                  <a:pt x="2445318" y="2662814"/>
                </a:cubicBezTo>
                <a:cubicBezTo>
                  <a:pt x="2436834" y="2692506"/>
                  <a:pt x="2432711" y="2723291"/>
                  <a:pt x="2425221" y="2753249"/>
                </a:cubicBezTo>
                <a:cubicBezTo>
                  <a:pt x="2400487" y="2852186"/>
                  <a:pt x="2432771" y="2677801"/>
                  <a:pt x="2405125" y="2843684"/>
                </a:cubicBezTo>
                <a:cubicBezTo>
                  <a:pt x="2409176" y="3013851"/>
                  <a:pt x="2371652" y="3173324"/>
                  <a:pt x="2435270" y="3326005"/>
                </a:cubicBezTo>
                <a:cubicBezTo>
                  <a:pt x="2451153" y="3364124"/>
                  <a:pt x="2474147" y="3408222"/>
                  <a:pt x="2505608" y="3436537"/>
                </a:cubicBezTo>
                <a:cubicBezTo>
                  <a:pt x="2523561" y="3452695"/>
                  <a:pt x="2545801" y="3463332"/>
                  <a:pt x="2565898" y="3476730"/>
                </a:cubicBezTo>
                <a:cubicBezTo>
                  <a:pt x="2665736" y="3469599"/>
                  <a:pt x="2760685" y="3468744"/>
                  <a:pt x="2857300" y="3436537"/>
                </a:cubicBezTo>
                <a:cubicBezTo>
                  <a:pt x="2867348" y="3433187"/>
                  <a:pt x="2877709" y="3430660"/>
                  <a:pt x="2887445" y="3426488"/>
                </a:cubicBezTo>
                <a:cubicBezTo>
                  <a:pt x="2901213" y="3420587"/>
                  <a:pt x="2913562" y="3411511"/>
                  <a:pt x="2927639" y="3406392"/>
                </a:cubicBezTo>
                <a:cubicBezTo>
                  <a:pt x="2953930" y="3396832"/>
                  <a:pt x="3006788" y="3384092"/>
                  <a:pt x="3038171" y="3376247"/>
                </a:cubicBezTo>
                <a:cubicBezTo>
                  <a:pt x="3051569" y="3362849"/>
                  <a:pt x="3063978" y="3348384"/>
                  <a:pt x="3078364" y="3336053"/>
                </a:cubicBezTo>
                <a:cubicBezTo>
                  <a:pt x="3101639" y="3316103"/>
                  <a:pt x="3121688" y="3310868"/>
                  <a:pt x="3148703" y="3295860"/>
                </a:cubicBezTo>
                <a:cubicBezTo>
                  <a:pt x="3165776" y="3286375"/>
                  <a:pt x="3182382" y="3276066"/>
                  <a:pt x="3198944" y="3265715"/>
                </a:cubicBezTo>
                <a:cubicBezTo>
                  <a:pt x="3235867" y="3242638"/>
                  <a:pt x="3277923" y="3209599"/>
                  <a:pt x="3309476" y="3185328"/>
                </a:cubicBezTo>
                <a:cubicBezTo>
                  <a:pt x="3326475" y="3172252"/>
                  <a:pt x="3342789" y="3158302"/>
                  <a:pt x="3359718" y="3145135"/>
                </a:cubicBezTo>
                <a:cubicBezTo>
                  <a:pt x="3372937" y="3134853"/>
                  <a:pt x="3389449" y="3128066"/>
                  <a:pt x="3399911" y="3114989"/>
                </a:cubicBezTo>
                <a:cubicBezTo>
                  <a:pt x="3450652" y="3051565"/>
                  <a:pt x="3467002" y="3027337"/>
                  <a:pt x="3540588" y="2964264"/>
                </a:cubicBezTo>
                <a:cubicBezTo>
                  <a:pt x="3564034" y="2944167"/>
                  <a:pt x="3585798" y="2921923"/>
                  <a:pt x="3610927" y="2903974"/>
                </a:cubicBezTo>
                <a:cubicBezTo>
                  <a:pt x="3632901" y="2888278"/>
                  <a:pt x="3658483" y="2878279"/>
                  <a:pt x="3681265" y="2863781"/>
                </a:cubicBezTo>
                <a:cubicBezTo>
                  <a:pt x="3695394" y="2854790"/>
                  <a:pt x="3706713" y="2841576"/>
                  <a:pt x="3721459" y="2833636"/>
                </a:cubicBezTo>
                <a:cubicBezTo>
                  <a:pt x="3765486" y="2809929"/>
                  <a:pt x="3853270" y="2775562"/>
                  <a:pt x="3902329" y="2763297"/>
                </a:cubicBezTo>
                <a:cubicBezTo>
                  <a:pt x="3925306" y="2757553"/>
                  <a:pt x="3949221" y="2756598"/>
                  <a:pt x="3972667" y="2753249"/>
                </a:cubicBezTo>
                <a:cubicBezTo>
                  <a:pt x="3986065" y="2746550"/>
                  <a:pt x="4000158" y="2741091"/>
                  <a:pt x="4012861" y="2733152"/>
                </a:cubicBezTo>
                <a:cubicBezTo>
                  <a:pt x="4027063" y="2724276"/>
                  <a:pt x="4038075" y="2710496"/>
                  <a:pt x="4053054" y="2703007"/>
                </a:cubicBezTo>
                <a:cubicBezTo>
                  <a:pt x="4065406" y="2696831"/>
                  <a:pt x="4079850" y="2696308"/>
                  <a:pt x="4093248" y="2692959"/>
                </a:cubicBezTo>
                <a:cubicBezTo>
                  <a:pt x="4106646" y="2686260"/>
                  <a:pt x="4120597" y="2680569"/>
                  <a:pt x="4133441" y="2672862"/>
                </a:cubicBezTo>
                <a:cubicBezTo>
                  <a:pt x="4154152" y="2660435"/>
                  <a:pt x="4170817" y="2640307"/>
                  <a:pt x="4193731" y="2632669"/>
                </a:cubicBezTo>
                <a:cubicBezTo>
                  <a:pt x="4203779" y="2629319"/>
                  <a:pt x="4214402" y="2627357"/>
                  <a:pt x="4223876" y="2622620"/>
                </a:cubicBezTo>
                <a:cubicBezTo>
                  <a:pt x="4234678" y="2617219"/>
                  <a:pt x="4242921" y="2607281"/>
                  <a:pt x="4254021" y="2602524"/>
                </a:cubicBezTo>
                <a:cubicBezTo>
                  <a:pt x="4266715" y="2597084"/>
                  <a:pt x="4280936" y="2596269"/>
                  <a:pt x="4294215" y="2592475"/>
                </a:cubicBezTo>
                <a:cubicBezTo>
                  <a:pt x="4304399" y="2589565"/>
                  <a:pt x="4314625" y="2586599"/>
                  <a:pt x="4324360" y="2582427"/>
                </a:cubicBezTo>
                <a:cubicBezTo>
                  <a:pt x="4346577" y="2572905"/>
                  <a:pt x="4375291" y="2557759"/>
                  <a:pt x="4394698" y="2542233"/>
                </a:cubicBezTo>
                <a:cubicBezTo>
                  <a:pt x="4402096" y="2536315"/>
                  <a:pt x="4408096" y="2528836"/>
                  <a:pt x="4414795" y="2522137"/>
                </a:cubicBezTo>
              </a:path>
            </a:pathLst>
          </a:custGeom>
          <a:ln>
            <a:solidFill>
              <a:schemeClr val="accent6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2078600" y="2059912"/>
            <a:ext cx="4534027" cy="3557117"/>
          </a:xfrm>
          <a:custGeom>
            <a:avLst/>
            <a:gdLst>
              <a:gd name="connsiteX0" fmla="*/ 11457 w 4534027"/>
              <a:gd name="connsiteY0" fmla="*/ 874207 h 3557117"/>
              <a:gd name="connsiteX1" fmla="*/ 41602 w 4534027"/>
              <a:gd name="connsiteY1" fmla="*/ 813917 h 3557117"/>
              <a:gd name="connsiteX2" fmla="*/ 61699 w 4534027"/>
              <a:gd name="connsiteY2" fmla="*/ 783772 h 3557117"/>
              <a:gd name="connsiteX3" fmla="*/ 121989 w 4534027"/>
              <a:gd name="connsiteY3" fmla="*/ 673240 h 3557117"/>
              <a:gd name="connsiteX4" fmla="*/ 172231 w 4534027"/>
              <a:gd name="connsiteY4" fmla="*/ 602901 h 3557117"/>
              <a:gd name="connsiteX5" fmla="*/ 333004 w 4534027"/>
              <a:gd name="connsiteY5" fmla="*/ 482321 h 3557117"/>
              <a:gd name="connsiteX6" fmla="*/ 373198 w 4534027"/>
              <a:gd name="connsiteY6" fmla="*/ 472273 h 3557117"/>
              <a:gd name="connsiteX7" fmla="*/ 403343 w 4534027"/>
              <a:gd name="connsiteY7" fmla="*/ 462224 h 3557117"/>
              <a:gd name="connsiteX8" fmla="*/ 433488 w 4534027"/>
              <a:gd name="connsiteY8" fmla="*/ 442128 h 3557117"/>
              <a:gd name="connsiteX9" fmla="*/ 523923 w 4534027"/>
              <a:gd name="connsiteY9" fmla="*/ 411983 h 3557117"/>
              <a:gd name="connsiteX10" fmla="*/ 574165 w 4534027"/>
              <a:gd name="connsiteY10" fmla="*/ 381837 h 3557117"/>
              <a:gd name="connsiteX11" fmla="*/ 664600 w 4534027"/>
              <a:gd name="connsiteY11" fmla="*/ 341644 h 3557117"/>
              <a:gd name="connsiteX12" fmla="*/ 694745 w 4534027"/>
              <a:gd name="connsiteY12" fmla="*/ 331596 h 3557117"/>
              <a:gd name="connsiteX13" fmla="*/ 785180 w 4534027"/>
              <a:gd name="connsiteY13" fmla="*/ 311499 h 3557117"/>
              <a:gd name="connsiteX14" fmla="*/ 845470 w 4534027"/>
              <a:gd name="connsiteY14" fmla="*/ 291402 h 3557117"/>
              <a:gd name="connsiteX15" fmla="*/ 935905 w 4534027"/>
              <a:gd name="connsiteY15" fmla="*/ 271306 h 3557117"/>
              <a:gd name="connsiteX16" fmla="*/ 996196 w 4534027"/>
              <a:gd name="connsiteY16" fmla="*/ 251209 h 3557117"/>
              <a:gd name="connsiteX17" fmla="*/ 1106727 w 4534027"/>
              <a:gd name="connsiteY17" fmla="*/ 200967 h 3557117"/>
              <a:gd name="connsiteX18" fmla="*/ 1177066 w 4534027"/>
              <a:gd name="connsiteY18" fmla="*/ 150725 h 3557117"/>
              <a:gd name="connsiteX19" fmla="*/ 1257453 w 4534027"/>
              <a:gd name="connsiteY19" fmla="*/ 120580 h 3557117"/>
              <a:gd name="connsiteX20" fmla="*/ 1408178 w 4534027"/>
              <a:gd name="connsiteY20" fmla="*/ 100484 h 3557117"/>
              <a:gd name="connsiteX21" fmla="*/ 1478516 w 4534027"/>
              <a:gd name="connsiteY21" fmla="*/ 80387 h 3557117"/>
              <a:gd name="connsiteX22" fmla="*/ 1538807 w 4534027"/>
              <a:gd name="connsiteY22" fmla="*/ 70339 h 3557117"/>
              <a:gd name="connsiteX23" fmla="*/ 1629242 w 4534027"/>
              <a:gd name="connsiteY23" fmla="*/ 40193 h 3557117"/>
              <a:gd name="connsiteX24" fmla="*/ 1739774 w 4534027"/>
              <a:gd name="connsiteY24" fmla="*/ 10048 h 3557117"/>
              <a:gd name="connsiteX25" fmla="*/ 1820160 w 4534027"/>
              <a:gd name="connsiteY25" fmla="*/ 0 h 3557117"/>
              <a:gd name="connsiteX26" fmla="*/ 2895334 w 4534027"/>
              <a:gd name="connsiteY26" fmla="*/ 20097 h 3557117"/>
              <a:gd name="connsiteX27" fmla="*/ 2985769 w 4534027"/>
              <a:gd name="connsiteY27" fmla="*/ 30145 h 3557117"/>
              <a:gd name="connsiteX28" fmla="*/ 3186736 w 4534027"/>
              <a:gd name="connsiteY28" fmla="*/ 70339 h 3557117"/>
              <a:gd name="connsiteX29" fmla="*/ 3327413 w 4534027"/>
              <a:gd name="connsiteY29" fmla="*/ 100484 h 3557117"/>
              <a:gd name="connsiteX30" fmla="*/ 3417848 w 4534027"/>
              <a:gd name="connsiteY30" fmla="*/ 150725 h 3557117"/>
              <a:gd name="connsiteX31" fmla="*/ 3458042 w 4534027"/>
              <a:gd name="connsiteY31" fmla="*/ 180870 h 3557117"/>
              <a:gd name="connsiteX32" fmla="*/ 3508284 w 4534027"/>
              <a:gd name="connsiteY32" fmla="*/ 251209 h 3557117"/>
              <a:gd name="connsiteX33" fmla="*/ 3538429 w 4534027"/>
              <a:gd name="connsiteY33" fmla="*/ 301451 h 3557117"/>
              <a:gd name="connsiteX34" fmla="*/ 3618815 w 4534027"/>
              <a:gd name="connsiteY34" fmla="*/ 411983 h 3557117"/>
              <a:gd name="connsiteX35" fmla="*/ 3628864 w 4534027"/>
              <a:gd name="connsiteY35" fmla="*/ 442128 h 3557117"/>
              <a:gd name="connsiteX36" fmla="*/ 3648960 w 4534027"/>
              <a:gd name="connsiteY36" fmla="*/ 482321 h 3557117"/>
              <a:gd name="connsiteX37" fmla="*/ 3659009 w 4534027"/>
              <a:gd name="connsiteY37" fmla="*/ 522514 h 3557117"/>
              <a:gd name="connsiteX38" fmla="*/ 3689154 w 4534027"/>
              <a:gd name="connsiteY38" fmla="*/ 592853 h 3557117"/>
              <a:gd name="connsiteX39" fmla="*/ 3719299 w 4534027"/>
              <a:gd name="connsiteY39" fmla="*/ 683288 h 3557117"/>
              <a:gd name="connsiteX40" fmla="*/ 3739396 w 4534027"/>
              <a:gd name="connsiteY40" fmla="*/ 763675 h 3557117"/>
              <a:gd name="connsiteX41" fmla="*/ 3779589 w 4534027"/>
              <a:gd name="connsiteY41" fmla="*/ 884255 h 3557117"/>
              <a:gd name="connsiteX42" fmla="*/ 3799686 w 4534027"/>
              <a:gd name="connsiteY42" fmla="*/ 964642 h 3557117"/>
              <a:gd name="connsiteX43" fmla="*/ 3829831 w 4534027"/>
              <a:gd name="connsiteY43" fmla="*/ 1065125 h 3557117"/>
              <a:gd name="connsiteX44" fmla="*/ 3839879 w 4534027"/>
              <a:gd name="connsiteY44" fmla="*/ 1135464 h 3557117"/>
              <a:gd name="connsiteX45" fmla="*/ 3809734 w 4534027"/>
              <a:gd name="connsiteY45" fmla="*/ 1477108 h 3557117"/>
              <a:gd name="connsiteX46" fmla="*/ 3779589 w 4534027"/>
              <a:gd name="connsiteY46" fmla="*/ 1537398 h 3557117"/>
              <a:gd name="connsiteX47" fmla="*/ 3769541 w 4534027"/>
              <a:gd name="connsiteY47" fmla="*/ 1587640 h 3557117"/>
              <a:gd name="connsiteX48" fmla="*/ 3739396 w 4534027"/>
              <a:gd name="connsiteY48" fmla="*/ 1627833 h 3557117"/>
              <a:gd name="connsiteX49" fmla="*/ 3628864 w 4534027"/>
              <a:gd name="connsiteY49" fmla="*/ 1688123 h 3557117"/>
              <a:gd name="connsiteX50" fmla="*/ 3528380 w 4534027"/>
              <a:gd name="connsiteY50" fmla="*/ 1698172 h 3557117"/>
              <a:gd name="connsiteX51" fmla="*/ 1116776 w 4534027"/>
              <a:gd name="connsiteY51" fmla="*/ 1748413 h 3557117"/>
              <a:gd name="connsiteX52" fmla="*/ 1056486 w 4534027"/>
              <a:gd name="connsiteY52" fmla="*/ 1758462 h 3557117"/>
              <a:gd name="connsiteX53" fmla="*/ 1016292 w 4534027"/>
              <a:gd name="connsiteY53" fmla="*/ 1778558 h 3557117"/>
              <a:gd name="connsiteX54" fmla="*/ 986147 w 4534027"/>
              <a:gd name="connsiteY54" fmla="*/ 1788607 h 3557117"/>
              <a:gd name="connsiteX55" fmla="*/ 935905 w 4534027"/>
              <a:gd name="connsiteY55" fmla="*/ 1808703 h 3557117"/>
              <a:gd name="connsiteX56" fmla="*/ 885664 w 4534027"/>
              <a:gd name="connsiteY56" fmla="*/ 1848897 h 3557117"/>
              <a:gd name="connsiteX57" fmla="*/ 835422 w 4534027"/>
              <a:gd name="connsiteY57" fmla="*/ 1879042 h 3557117"/>
              <a:gd name="connsiteX58" fmla="*/ 795229 w 4534027"/>
              <a:gd name="connsiteY58" fmla="*/ 1929284 h 3557117"/>
              <a:gd name="connsiteX59" fmla="*/ 744987 w 4534027"/>
              <a:gd name="connsiteY59" fmla="*/ 2039815 h 3557117"/>
              <a:gd name="connsiteX60" fmla="*/ 744987 w 4534027"/>
              <a:gd name="connsiteY60" fmla="*/ 2914022 h 3557117"/>
              <a:gd name="connsiteX61" fmla="*/ 765084 w 4534027"/>
              <a:gd name="connsiteY61" fmla="*/ 2944167 h 3557117"/>
              <a:gd name="connsiteX62" fmla="*/ 785180 w 4534027"/>
              <a:gd name="connsiteY62" fmla="*/ 3014506 h 3557117"/>
              <a:gd name="connsiteX63" fmla="*/ 996196 w 4534027"/>
              <a:gd name="connsiteY63" fmla="*/ 3064747 h 3557117"/>
              <a:gd name="connsiteX64" fmla="*/ 1106727 w 4534027"/>
              <a:gd name="connsiteY64" fmla="*/ 3094892 h 3557117"/>
              <a:gd name="connsiteX65" fmla="*/ 1207211 w 4534027"/>
              <a:gd name="connsiteY65" fmla="*/ 3135086 h 3557117"/>
              <a:gd name="connsiteX66" fmla="*/ 1528758 w 4534027"/>
              <a:gd name="connsiteY66" fmla="*/ 3225521 h 3557117"/>
              <a:gd name="connsiteX67" fmla="*/ 1699580 w 4534027"/>
              <a:gd name="connsiteY67" fmla="*/ 3275763 h 3557117"/>
              <a:gd name="connsiteX68" fmla="*/ 1800064 w 4534027"/>
              <a:gd name="connsiteY68" fmla="*/ 3315956 h 3557117"/>
              <a:gd name="connsiteX69" fmla="*/ 1900547 w 4534027"/>
              <a:gd name="connsiteY69" fmla="*/ 3346101 h 3557117"/>
              <a:gd name="connsiteX70" fmla="*/ 1940741 w 4534027"/>
              <a:gd name="connsiteY70" fmla="*/ 3356150 h 3557117"/>
              <a:gd name="connsiteX71" fmla="*/ 1980934 w 4534027"/>
              <a:gd name="connsiteY71" fmla="*/ 3376246 h 3557117"/>
              <a:gd name="connsiteX72" fmla="*/ 2955624 w 4534027"/>
              <a:gd name="connsiteY72" fmla="*/ 3356150 h 3557117"/>
              <a:gd name="connsiteX73" fmla="*/ 3015914 w 4534027"/>
              <a:gd name="connsiteY73" fmla="*/ 3336053 h 3557117"/>
              <a:gd name="connsiteX74" fmla="*/ 3076204 w 4534027"/>
              <a:gd name="connsiteY74" fmla="*/ 3326004 h 3557117"/>
              <a:gd name="connsiteX75" fmla="*/ 3307316 w 4534027"/>
              <a:gd name="connsiteY75" fmla="*/ 3315956 h 3557117"/>
              <a:gd name="connsiteX76" fmla="*/ 3648960 w 4534027"/>
              <a:gd name="connsiteY76" fmla="*/ 3315956 h 3557117"/>
              <a:gd name="connsiteX77" fmla="*/ 4111185 w 4534027"/>
              <a:gd name="connsiteY77" fmla="*/ 3336053 h 3557117"/>
              <a:gd name="connsiteX78" fmla="*/ 4181523 w 4534027"/>
              <a:gd name="connsiteY78" fmla="*/ 3356150 h 3557117"/>
              <a:gd name="connsiteX79" fmla="*/ 4211668 w 4534027"/>
              <a:gd name="connsiteY79" fmla="*/ 3366198 h 3557117"/>
              <a:gd name="connsiteX80" fmla="*/ 4372442 w 4534027"/>
              <a:gd name="connsiteY80" fmla="*/ 3376246 h 3557117"/>
              <a:gd name="connsiteX81" fmla="*/ 4493022 w 4534027"/>
              <a:gd name="connsiteY81" fmla="*/ 3426488 h 3557117"/>
              <a:gd name="connsiteX82" fmla="*/ 4523167 w 4534027"/>
              <a:gd name="connsiteY82" fmla="*/ 3506875 h 3557117"/>
              <a:gd name="connsiteX83" fmla="*/ 4533215 w 4534027"/>
              <a:gd name="connsiteY83" fmla="*/ 3557117 h 3557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4534027" h="3557117">
                <a:moveTo>
                  <a:pt x="11457" y="874207"/>
                </a:moveTo>
                <a:cubicBezTo>
                  <a:pt x="69053" y="787815"/>
                  <a:pt x="0" y="897121"/>
                  <a:pt x="41602" y="813917"/>
                </a:cubicBezTo>
                <a:cubicBezTo>
                  <a:pt x="47003" y="803115"/>
                  <a:pt x="55916" y="794374"/>
                  <a:pt x="61699" y="783772"/>
                </a:cubicBezTo>
                <a:cubicBezTo>
                  <a:pt x="130090" y="658388"/>
                  <a:pt x="76084" y="742097"/>
                  <a:pt x="121989" y="673240"/>
                </a:cubicBezTo>
                <a:cubicBezTo>
                  <a:pt x="136252" y="630450"/>
                  <a:pt x="127726" y="641048"/>
                  <a:pt x="172231" y="602901"/>
                </a:cubicBezTo>
                <a:cubicBezTo>
                  <a:pt x="192938" y="585152"/>
                  <a:pt x="292566" y="502540"/>
                  <a:pt x="333004" y="482321"/>
                </a:cubicBezTo>
                <a:cubicBezTo>
                  <a:pt x="345356" y="476145"/>
                  <a:pt x="359919" y="476067"/>
                  <a:pt x="373198" y="472273"/>
                </a:cubicBezTo>
                <a:cubicBezTo>
                  <a:pt x="383382" y="469363"/>
                  <a:pt x="393869" y="466961"/>
                  <a:pt x="403343" y="462224"/>
                </a:cubicBezTo>
                <a:cubicBezTo>
                  <a:pt x="414145" y="456823"/>
                  <a:pt x="422686" y="447529"/>
                  <a:pt x="433488" y="442128"/>
                </a:cubicBezTo>
                <a:cubicBezTo>
                  <a:pt x="471329" y="423208"/>
                  <a:pt x="485543" y="421578"/>
                  <a:pt x="523923" y="411983"/>
                </a:cubicBezTo>
                <a:cubicBezTo>
                  <a:pt x="540670" y="401934"/>
                  <a:pt x="557092" y="391322"/>
                  <a:pt x="574165" y="381837"/>
                </a:cubicBezTo>
                <a:cubicBezTo>
                  <a:pt x="605778" y="364274"/>
                  <a:pt x="630210" y="354540"/>
                  <a:pt x="664600" y="341644"/>
                </a:cubicBezTo>
                <a:cubicBezTo>
                  <a:pt x="674517" y="337925"/>
                  <a:pt x="684469" y="334165"/>
                  <a:pt x="694745" y="331596"/>
                </a:cubicBezTo>
                <a:cubicBezTo>
                  <a:pt x="724703" y="324106"/>
                  <a:pt x="755342" y="319456"/>
                  <a:pt x="785180" y="311499"/>
                </a:cubicBezTo>
                <a:cubicBezTo>
                  <a:pt x="805648" y="306041"/>
                  <a:pt x="825180" y="297489"/>
                  <a:pt x="845470" y="291402"/>
                </a:cubicBezTo>
                <a:cubicBezTo>
                  <a:pt x="935692" y="264336"/>
                  <a:pt x="830744" y="299986"/>
                  <a:pt x="935905" y="271306"/>
                </a:cubicBezTo>
                <a:cubicBezTo>
                  <a:pt x="956343" y="265732"/>
                  <a:pt x="976287" y="258449"/>
                  <a:pt x="996196" y="251209"/>
                </a:cubicBezTo>
                <a:cubicBezTo>
                  <a:pt x="1030402" y="238770"/>
                  <a:pt x="1076266" y="219243"/>
                  <a:pt x="1106727" y="200967"/>
                </a:cubicBezTo>
                <a:cubicBezTo>
                  <a:pt x="1129472" y="187320"/>
                  <a:pt x="1152536" y="162990"/>
                  <a:pt x="1177066" y="150725"/>
                </a:cubicBezTo>
                <a:cubicBezTo>
                  <a:pt x="1183316" y="147600"/>
                  <a:pt x="1241805" y="124057"/>
                  <a:pt x="1257453" y="120580"/>
                </a:cubicBezTo>
                <a:cubicBezTo>
                  <a:pt x="1302552" y="110558"/>
                  <a:pt x="1364646" y="105321"/>
                  <a:pt x="1408178" y="100484"/>
                </a:cubicBezTo>
                <a:cubicBezTo>
                  <a:pt x="1436911" y="90906"/>
                  <a:pt x="1446969" y="86696"/>
                  <a:pt x="1478516" y="80387"/>
                </a:cubicBezTo>
                <a:cubicBezTo>
                  <a:pt x="1498495" y="76391"/>
                  <a:pt x="1518710" y="73688"/>
                  <a:pt x="1538807" y="70339"/>
                </a:cubicBezTo>
                <a:lnTo>
                  <a:pt x="1629242" y="40193"/>
                </a:lnTo>
                <a:cubicBezTo>
                  <a:pt x="1670683" y="26379"/>
                  <a:pt x="1687984" y="19759"/>
                  <a:pt x="1739774" y="10048"/>
                </a:cubicBezTo>
                <a:cubicBezTo>
                  <a:pt x="1766315" y="5071"/>
                  <a:pt x="1793365" y="3349"/>
                  <a:pt x="1820160" y="0"/>
                </a:cubicBezTo>
                <a:lnTo>
                  <a:pt x="2895334" y="20097"/>
                </a:lnTo>
                <a:cubicBezTo>
                  <a:pt x="2925654" y="20881"/>
                  <a:pt x="2955880" y="24992"/>
                  <a:pt x="2985769" y="30145"/>
                </a:cubicBezTo>
                <a:cubicBezTo>
                  <a:pt x="3053091" y="41752"/>
                  <a:pt x="3119650" y="57438"/>
                  <a:pt x="3186736" y="70339"/>
                </a:cubicBezTo>
                <a:cubicBezTo>
                  <a:pt x="3239872" y="80557"/>
                  <a:pt x="3273894" y="81370"/>
                  <a:pt x="3327413" y="100484"/>
                </a:cubicBezTo>
                <a:cubicBezTo>
                  <a:pt x="3357949" y="111390"/>
                  <a:pt x="3390806" y="131409"/>
                  <a:pt x="3417848" y="150725"/>
                </a:cubicBezTo>
                <a:cubicBezTo>
                  <a:pt x="3431476" y="160459"/>
                  <a:pt x="3446839" y="168422"/>
                  <a:pt x="3458042" y="180870"/>
                </a:cubicBezTo>
                <a:cubicBezTo>
                  <a:pt x="3477317" y="202287"/>
                  <a:pt x="3492301" y="227235"/>
                  <a:pt x="3508284" y="251209"/>
                </a:cubicBezTo>
                <a:cubicBezTo>
                  <a:pt x="3519118" y="267459"/>
                  <a:pt x="3527364" y="285357"/>
                  <a:pt x="3538429" y="301451"/>
                </a:cubicBezTo>
                <a:cubicBezTo>
                  <a:pt x="3564238" y="338992"/>
                  <a:pt x="3618815" y="411983"/>
                  <a:pt x="3618815" y="411983"/>
                </a:cubicBezTo>
                <a:cubicBezTo>
                  <a:pt x="3622165" y="422031"/>
                  <a:pt x="3624692" y="432392"/>
                  <a:pt x="3628864" y="442128"/>
                </a:cubicBezTo>
                <a:cubicBezTo>
                  <a:pt x="3634765" y="455896"/>
                  <a:pt x="3643700" y="468296"/>
                  <a:pt x="3648960" y="482321"/>
                </a:cubicBezTo>
                <a:cubicBezTo>
                  <a:pt x="3653809" y="495252"/>
                  <a:pt x="3655215" y="509235"/>
                  <a:pt x="3659009" y="522514"/>
                </a:cubicBezTo>
                <a:cubicBezTo>
                  <a:pt x="3668867" y="557016"/>
                  <a:pt x="3671288" y="557121"/>
                  <a:pt x="3689154" y="592853"/>
                </a:cubicBezTo>
                <a:cubicBezTo>
                  <a:pt x="3721559" y="787289"/>
                  <a:pt x="3675825" y="563736"/>
                  <a:pt x="3719299" y="683288"/>
                </a:cubicBezTo>
                <a:cubicBezTo>
                  <a:pt x="3728738" y="709245"/>
                  <a:pt x="3731459" y="737219"/>
                  <a:pt x="3739396" y="763675"/>
                </a:cubicBezTo>
                <a:cubicBezTo>
                  <a:pt x="3751570" y="804256"/>
                  <a:pt x="3769313" y="843153"/>
                  <a:pt x="3779589" y="884255"/>
                </a:cubicBezTo>
                <a:cubicBezTo>
                  <a:pt x="3786288" y="911051"/>
                  <a:pt x="3792098" y="938084"/>
                  <a:pt x="3799686" y="964642"/>
                </a:cubicBezTo>
                <a:cubicBezTo>
                  <a:pt x="3812789" y="1010502"/>
                  <a:pt x="3822050" y="1022329"/>
                  <a:pt x="3829831" y="1065125"/>
                </a:cubicBezTo>
                <a:cubicBezTo>
                  <a:pt x="3834068" y="1088427"/>
                  <a:pt x="3836530" y="1112018"/>
                  <a:pt x="3839879" y="1135464"/>
                </a:cubicBezTo>
                <a:cubicBezTo>
                  <a:pt x="3835083" y="1264973"/>
                  <a:pt x="3853034" y="1364527"/>
                  <a:pt x="3809734" y="1477108"/>
                </a:cubicBezTo>
                <a:cubicBezTo>
                  <a:pt x="3801668" y="1498079"/>
                  <a:pt x="3789637" y="1517301"/>
                  <a:pt x="3779589" y="1537398"/>
                </a:cubicBezTo>
                <a:cubicBezTo>
                  <a:pt x="3776240" y="1554145"/>
                  <a:pt x="3776477" y="1572033"/>
                  <a:pt x="3769541" y="1587640"/>
                </a:cubicBezTo>
                <a:cubicBezTo>
                  <a:pt x="3762739" y="1602944"/>
                  <a:pt x="3751238" y="1615991"/>
                  <a:pt x="3739396" y="1627833"/>
                </a:cubicBezTo>
                <a:cubicBezTo>
                  <a:pt x="3712834" y="1654395"/>
                  <a:pt x="3662750" y="1680150"/>
                  <a:pt x="3628864" y="1688123"/>
                </a:cubicBezTo>
                <a:cubicBezTo>
                  <a:pt x="3596097" y="1695833"/>
                  <a:pt x="3562026" y="1697129"/>
                  <a:pt x="3528380" y="1698172"/>
                </a:cubicBezTo>
                <a:cubicBezTo>
                  <a:pt x="2568490" y="1727936"/>
                  <a:pt x="2079553" y="1732500"/>
                  <a:pt x="1116776" y="1748413"/>
                </a:cubicBezTo>
                <a:cubicBezTo>
                  <a:pt x="1096679" y="1751763"/>
                  <a:pt x="1076001" y="1752608"/>
                  <a:pt x="1056486" y="1758462"/>
                </a:cubicBezTo>
                <a:cubicBezTo>
                  <a:pt x="1042138" y="1762766"/>
                  <a:pt x="1030060" y="1772657"/>
                  <a:pt x="1016292" y="1778558"/>
                </a:cubicBezTo>
                <a:cubicBezTo>
                  <a:pt x="1006556" y="1782730"/>
                  <a:pt x="996065" y="1784888"/>
                  <a:pt x="986147" y="1788607"/>
                </a:cubicBezTo>
                <a:cubicBezTo>
                  <a:pt x="969258" y="1794940"/>
                  <a:pt x="952652" y="1802004"/>
                  <a:pt x="935905" y="1808703"/>
                </a:cubicBezTo>
                <a:cubicBezTo>
                  <a:pt x="919158" y="1822101"/>
                  <a:pt x="903234" y="1836598"/>
                  <a:pt x="885664" y="1848897"/>
                </a:cubicBezTo>
                <a:cubicBezTo>
                  <a:pt x="869664" y="1860097"/>
                  <a:pt x="850019" y="1866067"/>
                  <a:pt x="835422" y="1879042"/>
                </a:cubicBezTo>
                <a:cubicBezTo>
                  <a:pt x="819392" y="1893291"/>
                  <a:pt x="806469" y="1911019"/>
                  <a:pt x="795229" y="1929284"/>
                </a:cubicBezTo>
                <a:cubicBezTo>
                  <a:pt x="762550" y="1982387"/>
                  <a:pt x="760177" y="1994244"/>
                  <a:pt x="744987" y="2039815"/>
                </a:cubicBezTo>
                <a:cubicBezTo>
                  <a:pt x="698418" y="2365776"/>
                  <a:pt x="719026" y="2195780"/>
                  <a:pt x="744987" y="2914022"/>
                </a:cubicBezTo>
                <a:cubicBezTo>
                  <a:pt x="745423" y="2926091"/>
                  <a:pt x="758385" y="2934119"/>
                  <a:pt x="765084" y="2944167"/>
                </a:cubicBezTo>
                <a:cubicBezTo>
                  <a:pt x="771783" y="2967613"/>
                  <a:pt x="775090" y="2992307"/>
                  <a:pt x="785180" y="3014506"/>
                </a:cubicBezTo>
                <a:cubicBezTo>
                  <a:pt x="824729" y="3101515"/>
                  <a:pt x="895328" y="3059143"/>
                  <a:pt x="996196" y="3064747"/>
                </a:cubicBezTo>
                <a:cubicBezTo>
                  <a:pt x="1033040" y="3074795"/>
                  <a:pt x="1070497" y="3082815"/>
                  <a:pt x="1106727" y="3094892"/>
                </a:cubicBezTo>
                <a:cubicBezTo>
                  <a:pt x="1140951" y="3106300"/>
                  <a:pt x="1172699" y="3124582"/>
                  <a:pt x="1207211" y="3135086"/>
                </a:cubicBezTo>
                <a:cubicBezTo>
                  <a:pt x="1519518" y="3230136"/>
                  <a:pt x="1121020" y="3077254"/>
                  <a:pt x="1528758" y="3225521"/>
                </a:cubicBezTo>
                <a:cubicBezTo>
                  <a:pt x="1658437" y="3272677"/>
                  <a:pt x="1600619" y="3259268"/>
                  <a:pt x="1699580" y="3275763"/>
                </a:cubicBezTo>
                <a:cubicBezTo>
                  <a:pt x="1733075" y="3289161"/>
                  <a:pt x="1766014" y="3304039"/>
                  <a:pt x="1800064" y="3315956"/>
                </a:cubicBezTo>
                <a:cubicBezTo>
                  <a:pt x="1833070" y="3327508"/>
                  <a:pt x="1866923" y="3336494"/>
                  <a:pt x="1900547" y="3346101"/>
                </a:cubicBezTo>
                <a:cubicBezTo>
                  <a:pt x="1913826" y="3349895"/>
                  <a:pt x="1927810" y="3351301"/>
                  <a:pt x="1940741" y="3356150"/>
                </a:cubicBezTo>
                <a:cubicBezTo>
                  <a:pt x="1954766" y="3361409"/>
                  <a:pt x="1967536" y="3369547"/>
                  <a:pt x="1980934" y="3376246"/>
                </a:cubicBezTo>
                <a:cubicBezTo>
                  <a:pt x="2403538" y="3333987"/>
                  <a:pt x="1769465" y="3394413"/>
                  <a:pt x="2955624" y="3356150"/>
                </a:cubicBezTo>
                <a:cubicBezTo>
                  <a:pt x="2976797" y="3355467"/>
                  <a:pt x="2995363" y="3341191"/>
                  <a:pt x="3015914" y="3336053"/>
                </a:cubicBezTo>
                <a:cubicBezTo>
                  <a:pt x="3035680" y="3331111"/>
                  <a:pt x="3055878" y="3327406"/>
                  <a:pt x="3076204" y="3326004"/>
                </a:cubicBezTo>
                <a:cubicBezTo>
                  <a:pt x="3153131" y="3320699"/>
                  <a:pt x="3230279" y="3319305"/>
                  <a:pt x="3307316" y="3315956"/>
                </a:cubicBezTo>
                <a:cubicBezTo>
                  <a:pt x="3444129" y="3281754"/>
                  <a:pt x="3340396" y="3303776"/>
                  <a:pt x="3648960" y="3315956"/>
                </a:cubicBezTo>
                <a:lnTo>
                  <a:pt x="4111185" y="3336053"/>
                </a:lnTo>
                <a:lnTo>
                  <a:pt x="4181523" y="3356150"/>
                </a:lnTo>
                <a:cubicBezTo>
                  <a:pt x="4191668" y="3359194"/>
                  <a:pt x="4201134" y="3365089"/>
                  <a:pt x="4211668" y="3366198"/>
                </a:cubicBezTo>
                <a:cubicBezTo>
                  <a:pt x="4265069" y="3371819"/>
                  <a:pt x="4318851" y="3372897"/>
                  <a:pt x="4372442" y="3376246"/>
                </a:cubicBezTo>
                <a:cubicBezTo>
                  <a:pt x="4474334" y="3410210"/>
                  <a:pt x="4436438" y="3388765"/>
                  <a:pt x="4493022" y="3426488"/>
                </a:cubicBezTo>
                <a:cubicBezTo>
                  <a:pt x="4524056" y="3473038"/>
                  <a:pt x="4508681" y="3441687"/>
                  <a:pt x="4523167" y="3506875"/>
                </a:cubicBezTo>
                <a:cubicBezTo>
                  <a:pt x="4534027" y="3555748"/>
                  <a:pt x="4533215" y="3531941"/>
                  <a:pt x="4533215" y="3557117"/>
                </a:cubicBezTo>
              </a:path>
            </a:pathLst>
          </a:custGeom>
          <a:ln>
            <a:solidFill>
              <a:schemeClr val="accent6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2843808" y="5301208"/>
            <a:ext cx="288032" cy="288032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2267744" y="4941168"/>
            <a:ext cx="288032" cy="288032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2267744" y="4221088"/>
            <a:ext cx="288032" cy="288032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2339752" y="3429000"/>
            <a:ext cx="288032" cy="288032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2483768" y="2564904"/>
            <a:ext cx="288032" cy="288032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2483768" y="1844824"/>
            <a:ext cx="288032" cy="288032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1979712" y="1412776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6300192" y="3933056"/>
            <a:ext cx="288032" cy="279648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4860032" y="4797152"/>
            <a:ext cx="288032" cy="279648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4427984" y="4365104"/>
            <a:ext cx="288032" cy="279648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4499992" y="3284984"/>
            <a:ext cx="288032" cy="279648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3851920" y="3284984"/>
            <a:ext cx="288032" cy="216024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3635896" y="3933056"/>
            <a:ext cx="288032" cy="279648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3347864" y="4653136"/>
            <a:ext cx="288032" cy="279648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835696" y="2636912"/>
            <a:ext cx="288032" cy="288032"/>
          </a:xfrm>
          <a:prstGeom prst="rect">
            <a:avLst/>
          </a:prstGeom>
          <a:solidFill>
            <a:schemeClr val="accent6">
              <a:lumMod val="9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436096" y="5229200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499992" y="5301208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516216" y="5373216"/>
            <a:ext cx="288032" cy="288032"/>
          </a:xfrm>
          <a:prstGeom prst="rect">
            <a:avLst/>
          </a:prstGeom>
          <a:solidFill>
            <a:schemeClr val="accent6">
              <a:lumMod val="9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635896" y="5157192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699792" y="4365104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131840" y="3717032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139952" y="3717032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004048" y="3717032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652120" y="2636912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220072" y="1988840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427984" y="1916832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563888" y="1988840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2771800" y="2276872"/>
            <a:ext cx="288032" cy="288032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1768510" y="1798655"/>
            <a:ext cx="4682532" cy="2893925"/>
          </a:xfrm>
          <a:custGeom>
            <a:avLst/>
            <a:gdLst>
              <a:gd name="connsiteX0" fmla="*/ 0 w 4682532"/>
              <a:gd name="connsiteY0" fmla="*/ 2893925 h 2893925"/>
              <a:gd name="connsiteX1" fmla="*/ 30145 w 4682532"/>
              <a:gd name="connsiteY1" fmla="*/ 2883877 h 2893925"/>
              <a:gd name="connsiteX2" fmla="*/ 70338 w 4682532"/>
              <a:gd name="connsiteY2" fmla="*/ 2823587 h 2893925"/>
              <a:gd name="connsiteX3" fmla="*/ 90435 w 4682532"/>
              <a:gd name="connsiteY3" fmla="*/ 2622620 h 2893925"/>
              <a:gd name="connsiteX4" fmla="*/ 120580 w 4682532"/>
              <a:gd name="connsiteY4" fmla="*/ 2552281 h 2893925"/>
              <a:gd name="connsiteX5" fmla="*/ 130628 w 4682532"/>
              <a:gd name="connsiteY5" fmla="*/ 2522136 h 2893925"/>
              <a:gd name="connsiteX6" fmla="*/ 160774 w 4682532"/>
              <a:gd name="connsiteY6" fmla="*/ 2230734 h 2893925"/>
              <a:gd name="connsiteX7" fmla="*/ 190919 w 4682532"/>
              <a:gd name="connsiteY7" fmla="*/ 2110154 h 2893925"/>
              <a:gd name="connsiteX8" fmla="*/ 200967 w 4682532"/>
              <a:gd name="connsiteY8" fmla="*/ 2069960 h 2893925"/>
              <a:gd name="connsiteX9" fmla="*/ 190919 w 4682532"/>
              <a:gd name="connsiteY9" fmla="*/ 1467059 h 2893925"/>
              <a:gd name="connsiteX10" fmla="*/ 221064 w 4682532"/>
              <a:gd name="connsiteY10" fmla="*/ 1436914 h 2893925"/>
              <a:gd name="connsiteX11" fmla="*/ 401934 w 4682532"/>
              <a:gd name="connsiteY11" fmla="*/ 1396721 h 2893925"/>
              <a:gd name="connsiteX12" fmla="*/ 823965 w 4682532"/>
              <a:gd name="connsiteY12" fmla="*/ 1376624 h 2893925"/>
              <a:gd name="connsiteX13" fmla="*/ 1346479 w 4682532"/>
              <a:gd name="connsiteY13" fmla="*/ 1356527 h 2893925"/>
              <a:gd name="connsiteX14" fmla="*/ 1416817 w 4682532"/>
              <a:gd name="connsiteY14" fmla="*/ 1346479 h 2893925"/>
              <a:gd name="connsiteX15" fmla="*/ 1457011 w 4682532"/>
              <a:gd name="connsiteY15" fmla="*/ 1336431 h 2893925"/>
              <a:gd name="connsiteX16" fmla="*/ 1507253 w 4682532"/>
              <a:gd name="connsiteY16" fmla="*/ 1326382 h 2893925"/>
              <a:gd name="connsiteX17" fmla="*/ 1537398 w 4682532"/>
              <a:gd name="connsiteY17" fmla="*/ 1306286 h 2893925"/>
              <a:gd name="connsiteX18" fmla="*/ 1567543 w 4682532"/>
              <a:gd name="connsiteY18" fmla="*/ 1296237 h 2893925"/>
              <a:gd name="connsiteX19" fmla="*/ 1607736 w 4682532"/>
              <a:gd name="connsiteY19" fmla="*/ 1276141 h 2893925"/>
              <a:gd name="connsiteX20" fmla="*/ 1637881 w 4682532"/>
              <a:gd name="connsiteY20" fmla="*/ 1266092 h 2893925"/>
              <a:gd name="connsiteX21" fmla="*/ 1678075 w 4682532"/>
              <a:gd name="connsiteY21" fmla="*/ 1245996 h 2893925"/>
              <a:gd name="connsiteX22" fmla="*/ 1738365 w 4682532"/>
              <a:gd name="connsiteY22" fmla="*/ 1205802 h 2893925"/>
              <a:gd name="connsiteX23" fmla="*/ 1768510 w 4682532"/>
              <a:gd name="connsiteY23" fmla="*/ 1195754 h 2893925"/>
              <a:gd name="connsiteX24" fmla="*/ 1798655 w 4682532"/>
              <a:gd name="connsiteY24" fmla="*/ 1165609 h 2893925"/>
              <a:gd name="connsiteX25" fmla="*/ 1858945 w 4682532"/>
              <a:gd name="connsiteY25" fmla="*/ 1145512 h 2893925"/>
              <a:gd name="connsiteX26" fmla="*/ 1929283 w 4682532"/>
              <a:gd name="connsiteY26" fmla="*/ 1105319 h 2893925"/>
              <a:gd name="connsiteX27" fmla="*/ 1959428 w 4682532"/>
              <a:gd name="connsiteY27" fmla="*/ 1085222 h 2893925"/>
              <a:gd name="connsiteX28" fmla="*/ 2009670 w 4682532"/>
              <a:gd name="connsiteY28" fmla="*/ 1055077 h 2893925"/>
              <a:gd name="connsiteX29" fmla="*/ 2039815 w 4682532"/>
              <a:gd name="connsiteY29" fmla="*/ 1045029 h 2893925"/>
              <a:gd name="connsiteX30" fmla="*/ 2069960 w 4682532"/>
              <a:gd name="connsiteY30" fmla="*/ 1024932 h 2893925"/>
              <a:gd name="connsiteX31" fmla="*/ 2140299 w 4682532"/>
              <a:gd name="connsiteY31" fmla="*/ 1004835 h 2893925"/>
              <a:gd name="connsiteX32" fmla="*/ 2200589 w 4682532"/>
              <a:gd name="connsiteY32" fmla="*/ 984738 h 2893925"/>
              <a:gd name="connsiteX33" fmla="*/ 2270927 w 4682532"/>
              <a:gd name="connsiteY33" fmla="*/ 974690 h 2893925"/>
              <a:gd name="connsiteX34" fmla="*/ 2592475 w 4682532"/>
              <a:gd name="connsiteY34" fmla="*/ 964642 h 2893925"/>
              <a:gd name="connsiteX35" fmla="*/ 3155182 w 4682532"/>
              <a:gd name="connsiteY35" fmla="*/ 954593 h 2893925"/>
              <a:gd name="connsiteX36" fmla="*/ 3185327 w 4682532"/>
              <a:gd name="connsiteY36" fmla="*/ 944545 h 2893925"/>
              <a:gd name="connsiteX37" fmla="*/ 3215472 w 4682532"/>
              <a:gd name="connsiteY37" fmla="*/ 924448 h 2893925"/>
              <a:gd name="connsiteX38" fmla="*/ 3255666 w 4682532"/>
              <a:gd name="connsiteY38" fmla="*/ 914400 h 2893925"/>
              <a:gd name="connsiteX39" fmla="*/ 3285811 w 4682532"/>
              <a:gd name="connsiteY39" fmla="*/ 904352 h 2893925"/>
              <a:gd name="connsiteX40" fmla="*/ 3315956 w 4682532"/>
              <a:gd name="connsiteY40" fmla="*/ 884255 h 2893925"/>
              <a:gd name="connsiteX41" fmla="*/ 3356149 w 4682532"/>
              <a:gd name="connsiteY41" fmla="*/ 854110 h 2893925"/>
              <a:gd name="connsiteX42" fmla="*/ 3466681 w 4682532"/>
              <a:gd name="connsiteY42" fmla="*/ 803868 h 2893925"/>
              <a:gd name="connsiteX43" fmla="*/ 3557116 w 4682532"/>
              <a:gd name="connsiteY43" fmla="*/ 763675 h 2893925"/>
              <a:gd name="connsiteX44" fmla="*/ 3617406 w 4682532"/>
              <a:gd name="connsiteY44" fmla="*/ 733530 h 2893925"/>
              <a:gd name="connsiteX45" fmla="*/ 3707842 w 4682532"/>
              <a:gd name="connsiteY45" fmla="*/ 703385 h 2893925"/>
              <a:gd name="connsiteX46" fmla="*/ 3768132 w 4682532"/>
              <a:gd name="connsiteY46" fmla="*/ 683288 h 2893925"/>
              <a:gd name="connsiteX47" fmla="*/ 3798277 w 4682532"/>
              <a:gd name="connsiteY47" fmla="*/ 673240 h 2893925"/>
              <a:gd name="connsiteX48" fmla="*/ 3878664 w 4682532"/>
              <a:gd name="connsiteY48" fmla="*/ 622998 h 2893925"/>
              <a:gd name="connsiteX49" fmla="*/ 3908809 w 4682532"/>
              <a:gd name="connsiteY49" fmla="*/ 612949 h 2893925"/>
              <a:gd name="connsiteX50" fmla="*/ 4009292 w 4682532"/>
              <a:gd name="connsiteY50" fmla="*/ 572756 h 2893925"/>
              <a:gd name="connsiteX51" fmla="*/ 4099727 w 4682532"/>
              <a:gd name="connsiteY51" fmla="*/ 512466 h 2893925"/>
              <a:gd name="connsiteX52" fmla="*/ 4139921 w 4682532"/>
              <a:gd name="connsiteY52" fmla="*/ 482321 h 2893925"/>
              <a:gd name="connsiteX53" fmla="*/ 4250453 w 4682532"/>
              <a:gd name="connsiteY53" fmla="*/ 442127 h 2893925"/>
              <a:gd name="connsiteX54" fmla="*/ 4310743 w 4682532"/>
              <a:gd name="connsiteY54" fmla="*/ 411982 h 2893925"/>
              <a:gd name="connsiteX55" fmla="*/ 4350936 w 4682532"/>
              <a:gd name="connsiteY55" fmla="*/ 381837 h 2893925"/>
              <a:gd name="connsiteX56" fmla="*/ 4411226 w 4682532"/>
              <a:gd name="connsiteY56" fmla="*/ 341644 h 2893925"/>
              <a:gd name="connsiteX57" fmla="*/ 4451420 w 4682532"/>
              <a:gd name="connsiteY57" fmla="*/ 311499 h 2893925"/>
              <a:gd name="connsiteX58" fmla="*/ 4541855 w 4682532"/>
              <a:gd name="connsiteY58" fmla="*/ 261257 h 2893925"/>
              <a:gd name="connsiteX59" fmla="*/ 4612193 w 4682532"/>
              <a:gd name="connsiteY59" fmla="*/ 160774 h 2893925"/>
              <a:gd name="connsiteX60" fmla="*/ 4632290 w 4682532"/>
              <a:gd name="connsiteY60" fmla="*/ 130629 h 2893925"/>
              <a:gd name="connsiteX61" fmla="*/ 4662435 w 4682532"/>
              <a:gd name="connsiteY61" fmla="*/ 90435 h 2893925"/>
              <a:gd name="connsiteX62" fmla="*/ 4682532 w 4682532"/>
              <a:gd name="connsiteY62" fmla="*/ 50242 h 2893925"/>
              <a:gd name="connsiteX63" fmla="*/ 4672483 w 4682532"/>
              <a:gd name="connsiteY63" fmla="*/ 0 h 2893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4682532" h="2893925">
                <a:moveTo>
                  <a:pt x="0" y="2893925"/>
                </a:moveTo>
                <a:cubicBezTo>
                  <a:pt x="10048" y="2890576"/>
                  <a:pt x="21332" y="2889752"/>
                  <a:pt x="30145" y="2883877"/>
                </a:cubicBezTo>
                <a:cubicBezTo>
                  <a:pt x="62403" y="2862372"/>
                  <a:pt x="59804" y="2855191"/>
                  <a:pt x="70338" y="2823587"/>
                </a:cubicBezTo>
                <a:cubicBezTo>
                  <a:pt x="76183" y="2735922"/>
                  <a:pt x="72323" y="2695068"/>
                  <a:pt x="90435" y="2622620"/>
                </a:cubicBezTo>
                <a:cubicBezTo>
                  <a:pt x="99861" y="2584914"/>
                  <a:pt x="103324" y="2592545"/>
                  <a:pt x="120580" y="2552281"/>
                </a:cubicBezTo>
                <a:cubicBezTo>
                  <a:pt x="124752" y="2542546"/>
                  <a:pt x="127279" y="2532184"/>
                  <a:pt x="130628" y="2522136"/>
                </a:cubicBezTo>
                <a:cubicBezTo>
                  <a:pt x="141991" y="2283526"/>
                  <a:pt x="123598" y="2379439"/>
                  <a:pt x="160774" y="2230734"/>
                </a:cubicBezTo>
                <a:lnTo>
                  <a:pt x="190919" y="2110154"/>
                </a:lnTo>
                <a:lnTo>
                  <a:pt x="200967" y="2069960"/>
                </a:lnTo>
                <a:cubicBezTo>
                  <a:pt x="197618" y="1868993"/>
                  <a:pt x="184541" y="1667953"/>
                  <a:pt x="190919" y="1467059"/>
                </a:cubicBezTo>
                <a:cubicBezTo>
                  <a:pt x="191370" y="1452856"/>
                  <a:pt x="208642" y="1443815"/>
                  <a:pt x="221064" y="1436914"/>
                </a:cubicBezTo>
                <a:cubicBezTo>
                  <a:pt x="260197" y="1415174"/>
                  <a:pt x="375513" y="1398678"/>
                  <a:pt x="401934" y="1396721"/>
                </a:cubicBezTo>
                <a:cubicBezTo>
                  <a:pt x="542386" y="1386317"/>
                  <a:pt x="683241" y="1382253"/>
                  <a:pt x="823965" y="1376624"/>
                </a:cubicBezTo>
                <a:cubicBezTo>
                  <a:pt x="1522665" y="1348676"/>
                  <a:pt x="870280" y="1381592"/>
                  <a:pt x="1346479" y="1356527"/>
                </a:cubicBezTo>
                <a:cubicBezTo>
                  <a:pt x="1369925" y="1353178"/>
                  <a:pt x="1393515" y="1350716"/>
                  <a:pt x="1416817" y="1346479"/>
                </a:cubicBezTo>
                <a:cubicBezTo>
                  <a:pt x="1430405" y="1344009"/>
                  <a:pt x="1443530" y="1339427"/>
                  <a:pt x="1457011" y="1336431"/>
                </a:cubicBezTo>
                <a:cubicBezTo>
                  <a:pt x="1473683" y="1332726"/>
                  <a:pt x="1490506" y="1329732"/>
                  <a:pt x="1507253" y="1326382"/>
                </a:cubicBezTo>
                <a:cubicBezTo>
                  <a:pt x="1517301" y="1319683"/>
                  <a:pt x="1526596" y="1311687"/>
                  <a:pt x="1537398" y="1306286"/>
                </a:cubicBezTo>
                <a:cubicBezTo>
                  <a:pt x="1546872" y="1301549"/>
                  <a:pt x="1557807" y="1300409"/>
                  <a:pt x="1567543" y="1296237"/>
                </a:cubicBezTo>
                <a:cubicBezTo>
                  <a:pt x="1581311" y="1290336"/>
                  <a:pt x="1593968" y="1282042"/>
                  <a:pt x="1607736" y="1276141"/>
                </a:cubicBezTo>
                <a:cubicBezTo>
                  <a:pt x="1617472" y="1271969"/>
                  <a:pt x="1628145" y="1270264"/>
                  <a:pt x="1637881" y="1266092"/>
                </a:cubicBezTo>
                <a:cubicBezTo>
                  <a:pt x="1651649" y="1260191"/>
                  <a:pt x="1665230" y="1253703"/>
                  <a:pt x="1678075" y="1245996"/>
                </a:cubicBezTo>
                <a:cubicBezTo>
                  <a:pt x="1698786" y="1233569"/>
                  <a:pt x="1715451" y="1213440"/>
                  <a:pt x="1738365" y="1205802"/>
                </a:cubicBezTo>
                <a:lnTo>
                  <a:pt x="1768510" y="1195754"/>
                </a:lnTo>
                <a:cubicBezTo>
                  <a:pt x="1778558" y="1185706"/>
                  <a:pt x="1786233" y="1172510"/>
                  <a:pt x="1798655" y="1165609"/>
                </a:cubicBezTo>
                <a:cubicBezTo>
                  <a:pt x="1817173" y="1155321"/>
                  <a:pt x="1858945" y="1145512"/>
                  <a:pt x="1858945" y="1145512"/>
                </a:cubicBezTo>
                <a:cubicBezTo>
                  <a:pt x="1956136" y="1072618"/>
                  <a:pt x="1852560" y="1143680"/>
                  <a:pt x="1929283" y="1105319"/>
                </a:cubicBezTo>
                <a:cubicBezTo>
                  <a:pt x="1940085" y="1099918"/>
                  <a:pt x="1949187" y="1091623"/>
                  <a:pt x="1959428" y="1085222"/>
                </a:cubicBezTo>
                <a:cubicBezTo>
                  <a:pt x="1975990" y="1074871"/>
                  <a:pt x="1992201" y="1063811"/>
                  <a:pt x="2009670" y="1055077"/>
                </a:cubicBezTo>
                <a:cubicBezTo>
                  <a:pt x="2019144" y="1050340"/>
                  <a:pt x="2029767" y="1048378"/>
                  <a:pt x="2039815" y="1045029"/>
                </a:cubicBezTo>
                <a:cubicBezTo>
                  <a:pt x="2049863" y="1038330"/>
                  <a:pt x="2059158" y="1030333"/>
                  <a:pt x="2069960" y="1024932"/>
                </a:cubicBezTo>
                <a:cubicBezTo>
                  <a:pt x="2086850" y="1016486"/>
                  <a:pt x="2124194" y="1009667"/>
                  <a:pt x="2140299" y="1004835"/>
                </a:cubicBezTo>
                <a:cubicBezTo>
                  <a:pt x="2160589" y="998748"/>
                  <a:pt x="2179948" y="989501"/>
                  <a:pt x="2200589" y="984738"/>
                </a:cubicBezTo>
                <a:cubicBezTo>
                  <a:pt x="2223667" y="979412"/>
                  <a:pt x="2247274" y="975903"/>
                  <a:pt x="2270927" y="974690"/>
                </a:cubicBezTo>
                <a:cubicBezTo>
                  <a:pt x="2378021" y="969198"/>
                  <a:pt x="2485268" y="967079"/>
                  <a:pt x="2592475" y="964642"/>
                </a:cubicBezTo>
                <a:lnTo>
                  <a:pt x="3155182" y="954593"/>
                </a:lnTo>
                <a:cubicBezTo>
                  <a:pt x="3165230" y="951244"/>
                  <a:pt x="3175853" y="949282"/>
                  <a:pt x="3185327" y="944545"/>
                </a:cubicBezTo>
                <a:cubicBezTo>
                  <a:pt x="3196129" y="939144"/>
                  <a:pt x="3204372" y="929205"/>
                  <a:pt x="3215472" y="924448"/>
                </a:cubicBezTo>
                <a:cubicBezTo>
                  <a:pt x="3228166" y="919008"/>
                  <a:pt x="3242387" y="918194"/>
                  <a:pt x="3255666" y="914400"/>
                </a:cubicBezTo>
                <a:cubicBezTo>
                  <a:pt x="3265850" y="911490"/>
                  <a:pt x="3275763" y="907701"/>
                  <a:pt x="3285811" y="904352"/>
                </a:cubicBezTo>
                <a:cubicBezTo>
                  <a:pt x="3295859" y="897653"/>
                  <a:pt x="3306129" y="891274"/>
                  <a:pt x="3315956" y="884255"/>
                </a:cubicBezTo>
                <a:cubicBezTo>
                  <a:pt x="3329584" y="874521"/>
                  <a:pt x="3341683" y="862548"/>
                  <a:pt x="3356149" y="854110"/>
                </a:cubicBezTo>
                <a:cubicBezTo>
                  <a:pt x="3416058" y="819163"/>
                  <a:pt x="3418704" y="819860"/>
                  <a:pt x="3466681" y="803868"/>
                </a:cubicBezTo>
                <a:cubicBezTo>
                  <a:pt x="3548226" y="742711"/>
                  <a:pt x="3462218" y="798183"/>
                  <a:pt x="3557116" y="763675"/>
                </a:cubicBezTo>
                <a:cubicBezTo>
                  <a:pt x="3578232" y="755996"/>
                  <a:pt x="3596544" y="741875"/>
                  <a:pt x="3617406" y="733530"/>
                </a:cubicBezTo>
                <a:cubicBezTo>
                  <a:pt x="3646909" y="721729"/>
                  <a:pt x="3677697" y="713433"/>
                  <a:pt x="3707842" y="703385"/>
                </a:cubicBezTo>
                <a:lnTo>
                  <a:pt x="3768132" y="683288"/>
                </a:lnTo>
                <a:lnTo>
                  <a:pt x="3798277" y="673240"/>
                </a:lnTo>
                <a:cubicBezTo>
                  <a:pt x="3822193" y="657296"/>
                  <a:pt x="3854420" y="635120"/>
                  <a:pt x="3878664" y="622998"/>
                </a:cubicBezTo>
                <a:cubicBezTo>
                  <a:pt x="3888138" y="618261"/>
                  <a:pt x="3899130" y="617251"/>
                  <a:pt x="3908809" y="612949"/>
                </a:cubicBezTo>
                <a:cubicBezTo>
                  <a:pt x="4002202" y="571440"/>
                  <a:pt x="3934547" y="591442"/>
                  <a:pt x="4009292" y="572756"/>
                </a:cubicBezTo>
                <a:cubicBezTo>
                  <a:pt x="4109429" y="497655"/>
                  <a:pt x="3983442" y="589989"/>
                  <a:pt x="4099727" y="512466"/>
                </a:cubicBezTo>
                <a:cubicBezTo>
                  <a:pt x="4113662" y="503176"/>
                  <a:pt x="4125281" y="490454"/>
                  <a:pt x="4139921" y="482321"/>
                </a:cubicBezTo>
                <a:cubicBezTo>
                  <a:pt x="4171076" y="465013"/>
                  <a:pt x="4218568" y="455413"/>
                  <a:pt x="4250453" y="442127"/>
                </a:cubicBezTo>
                <a:cubicBezTo>
                  <a:pt x="4271193" y="433485"/>
                  <a:pt x="4291476" y="423542"/>
                  <a:pt x="4310743" y="411982"/>
                </a:cubicBezTo>
                <a:cubicBezTo>
                  <a:pt x="4325104" y="403366"/>
                  <a:pt x="4337216" y="391441"/>
                  <a:pt x="4350936" y="381837"/>
                </a:cubicBezTo>
                <a:cubicBezTo>
                  <a:pt x="4370723" y="367986"/>
                  <a:pt x="4391439" y="355495"/>
                  <a:pt x="4411226" y="341644"/>
                </a:cubicBezTo>
                <a:cubicBezTo>
                  <a:pt x="4424946" y="332040"/>
                  <a:pt x="4437485" y="320789"/>
                  <a:pt x="4451420" y="311499"/>
                </a:cubicBezTo>
                <a:cubicBezTo>
                  <a:pt x="4489274" y="286263"/>
                  <a:pt x="4503545" y="280412"/>
                  <a:pt x="4541855" y="261257"/>
                </a:cubicBezTo>
                <a:cubicBezTo>
                  <a:pt x="4602863" y="184996"/>
                  <a:pt x="4563169" y="239212"/>
                  <a:pt x="4612193" y="160774"/>
                </a:cubicBezTo>
                <a:cubicBezTo>
                  <a:pt x="4618594" y="150533"/>
                  <a:pt x="4625271" y="140456"/>
                  <a:pt x="4632290" y="130629"/>
                </a:cubicBezTo>
                <a:cubicBezTo>
                  <a:pt x="4642024" y="117001"/>
                  <a:pt x="4653559" y="104637"/>
                  <a:pt x="4662435" y="90435"/>
                </a:cubicBezTo>
                <a:cubicBezTo>
                  <a:pt x="4670374" y="77733"/>
                  <a:pt x="4675833" y="63640"/>
                  <a:pt x="4682532" y="50242"/>
                </a:cubicBezTo>
                <a:lnTo>
                  <a:pt x="4672483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1691680" y="450912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5868144" y="2132856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5220072" y="2420888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4499992" y="2636912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3635896" y="2780928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2843808" y="3068960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1907704" y="3140968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835696" y="3717032"/>
            <a:ext cx="288032" cy="288032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6372200" y="1700808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olný tvar 77"/>
          <p:cNvSpPr/>
          <p:nvPr/>
        </p:nvSpPr>
        <p:spPr>
          <a:xfrm>
            <a:off x="1899138" y="3185327"/>
            <a:ext cx="4776145" cy="2954216"/>
          </a:xfrm>
          <a:custGeom>
            <a:avLst/>
            <a:gdLst>
              <a:gd name="connsiteX0" fmla="*/ 0 w 4776145"/>
              <a:gd name="connsiteY0" fmla="*/ 2843684 h 2954216"/>
              <a:gd name="connsiteX1" fmla="*/ 50242 w 4776145"/>
              <a:gd name="connsiteY1" fmla="*/ 2833636 h 2954216"/>
              <a:gd name="connsiteX2" fmla="*/ 80387 w 4776145"/>
              <a:gd name="connsiteY2" fmla="*/ 2823587 h 2954216"/>
              <a:gd name="connsiteX3" fmla="*/ 1115367 w 4776145"/>
              <a:gd name="connsiteY3" fmla="*/ 2833636 h 2954216"/>
              <a:gd name="connsiteX4" fmla="*/ 1235948 w 4776145"/>
              <a:gd name="connsiteY4" fmla="*/ 2843684 h 2954216"/>
              <a:gd name="connsiteX5" fmla="*/ 1698172 w 4776145"/>
              <a:gd name="connsiteY5" fmla="*/ 2873829 h 2954216"/>
              <a:gd name="connsiteX6" fmla="*/ 1828800 w 4776145"/>
              <a:gd name="connsiteY6" fmla="*/ 2903974 h 2954216"/>
              <a:gd name="connsiteX7" fmla="*/ 2059913 w 4776145"/>
              <a:gd name="connsiteY7" fmla="*/ 2934119 h 2954216"/>
              <a:gd name="connsiteX8" fmla="*/ 2100106 w 4776145"/>
              <a:gd name="connsiteY8" fmla="*/ 2944168 h 2954216"/>
              <a:gd name="connsiteX9" fmla="*/ 2220686 w 4776145"/>
              <a:gd name="connsiteY9" fmla="*/ 2954216 h 2954216"/>
              <a:gd name="connsiteX10" fmla="*/ 3677697 w 4776145"/>
              <a:gd name="connsiteY10" fmla="*/ 2944168 h 2954216"/>
              <a:gd name="connsiteX11" fmla="*/ 3748036 w 4776145"/>
              <a:gd name="connsiteY11" fmla="*/ 2903974 h 2954216"/>
              <a:gd name="connsiteX12" fmla="*/ 3828422 w 4776145"/>
              <a:gd name="connsiteY12" fmla="*/ 2873829 h 2954216"/>
              <a:gd name="connsiteX13" fmla="*/ 3959051 w 4776145"/>
              <a:gd name="connsiteY13" fmla="*/ 2813539 h 2954216"/>
              <a:gd name="connsiteX14" fmla="*/ 4019341 w 4776145"/>
              <a:gd name="connsiteY14" fmla="*/ 2783394 h 2954216"/>
              <a:gd name="connsiteX15" fmla="*/ 4049486 w 4776145"/>
              <a:gd name="connsiteY15" fmla="*/ 2763297 h 2954216"/>
              <a:gd name="connsiteX16" fmla="*/ 4089680 w 4776145"/>
              <a:gd name="connsiteY16" fmla="*/ 2753249 h 2954216"/>
              <a:gd name="connsiteX17" fmla="*/ 4170066 w 4776145"/>
              <a:gd name="connsiteY17" fmla="*/ 2682910 h 2954216"/>
              <a:gd name="connsiteX18" fmla="*/ 4230357 w 4776145"/>
              <a:gd name="connsiteY18" fmla="*/ 2642717 h 2954216"/>
              <a:gd name="connsiteX19" fmla="*/ 4250453 w 4776145"/>
              <a:gd name="connsiteY19" fmla="*/ 2612572 h 2954216"/>
              <a:gd name="connsiteX20" fmla="*/ 4280598 w 4776145"/>
              <a:gd name="connsiteY20" fmla="*/ 2572378 h 2954216"/>
              <a:gd name="connsiteX21" fmla="*/ 4290647 w 4776145"/>
              <a:gd name="connsiteY21" fmla="*/ 2542233 h 2954216"/>
              <a:gd name="connsiteX22" fmla="*/ 4310743 w 4776145"/>
              <a:gd name="connsiteY22" fmla="*/ 2512088 h 2954216"/>
              <a:gd name="connsiteX23" fmla="*/ 4340888 w 4776145"/>
              <a:gd name="connsiteY23" fmla="*/ 2451798 h 2954216"/>
              <a:gd name="connsiteX24" fmla="*/ 4350937 w 4776145"/>
              <a:gd name="connsiteY24" fmla="*/ 2381460 h 2954216"/>
              <a:gd name="connsiteX25" fmla="*/ 4391130 w 4776145"/>
              <a:gd name="connsiteY25" fmla="*/ 2260880 h 2954216"/>
              <a:gd name="connsiteX26" fmla="*/ 4401178 w 4776145"/>
              <a:gd name="connsiteY26" fmla="*/ 2210638 h 2954216"/>
              <a:gd name="connsiteX27" fmla="*/ 4421275 w 4776145"/>
              <a:gd name="connsiteY27" fmla="*/ 2160396 h 2954216"/>
              <a:gd name="connsiteX28" fmla="*/ 4411227 w 4776145"/>
              <a:gd name="connsiteY28" fmla="*/ 1607737 h 2954216"/>
              <a:gd name="connsiteX29" fmla="*/ 4371033 w 4776145"/>
              <a:gd name="connsiteY29" fmla="*/ 1537398 h 2954216"/>
              <a:gd name="connsiteX30" fmla="*/ 4350937 w 4776145"/>
              <a:gd name="connsiteY30" fmla="*/ 1497205 h 2954216"/>
              <a:gd name="connsiteX31" fmla="*/ 4320792 w 4776145"/>
              <a:gd name="connsiteY31" fmla="*/ 1487157 h 2954216"/>
              <a:gd name="connsiteX32" fmla="*/ 4250453 w 4776145"/>
              <a:gd name="connsiteY32" fmla="*/ 1446963 h 2954216"/>
              <a:gd name="connsiteX33" fmla="*/ 4170066 w 4776145"/>
              <a:gd name="connsiteY33" fmla="*/ 1396721 h 2954216"/>
              <a:gd name="connsiteX34" fmla="*/ 4109776 w 4776145"/>
              <a:gd name="connsiteY34" fmla="*/ 1336431 h 2954216"/>
              <a:gd name="connsiteX35" fmla="*/ 4079631 w 4776145"/>
              <a:gd name="connsiteY35" fmla="*/ 1296238 h 2954216"/>
              <a:gd name="connsiteX36" fmla="*/ 4039438 w 4776145"/>
              <a:gd name="connsiteY36" fmla="*/ 1256044 h 2954216"/>
              <a:gd name="connsiteX37" fmla="*/ 3989196 w 4776145"/>
              <a:gd name="connsiteY37" fmla="*/ 1185706 h 2954216"/>
              <a:gd name="connsiteX38" fmla="*/ 3959051 w 4776145"/>
              <a:gd name="connsiteY38" fmla="*/ 1105319 h 2954216"/>
              <a:gd name="connsiteX39" fmla="*/ 3949003 w 4776145"/>
              <a:gd name="connsiteY39" fmla="*/ 1065126 h 2954216"/>
              <a:gd name="connsiteX40" fmla="*/ 3928906 w 4776145"/>
              <a:gd name="connsiteY40" fmla="*/ 1014884 h 2954216"/>
              <a:gd name="connsiteX41" fmla="*/ 3908809 w 4776145"/>
              <a:gd name="connsiteY41" fmla="*/ 954594 h 2954216"/>
              <a:gd name="connsiteX42" fmla="*/ 3888713 w 4776145"/>
              <a:gd name="connsiteY42" fmla="*/ 884255 h 2954216"/>
              <a:gd name="connsiteX43" fmla="*/ 3868616 w 4776145"/>
              <a:gd name="connsiteY43" fmla="*/ 844062 h 2954216"/>
              <a:gd name="connsiteX44" fmla="*/ 3848519 w 4776145"/>
              <a:gd name="connsiteY44" fmla="*/ 773724 h 2954216"/>
              <a:gd name="connsiteX45" fmla="*/ 3818374 w 4776145"/>
              <a:gd name="connsiteY45" fmla="*/ 713433 h 2954216"/>
              <a:gd name="connsiteX46" fmla="*/ 3808326 w 4776145"/>
              <a:gd name="connsiteY46" fmla="*/ 683288 h 2954216"/>
              <a:gd name="connsiteX47" fmla="*/ 3788229 w 4776145"/>
              <a:gd name="connsiteY47" fmla="*/ 643095 h 2954216"/>
              <a:gd name="connsiteX48" fmla="*/ 3758084 w 4776145"/>
              <a:gd name="connsiteY48" fmla="*/ 572757 h 2954216"/>
              <a:gd name="connsiteX49" fmla="*/ 3748036 w 4776145"/>
              <a:gd name="connsiteY49" fmla="*/ 532563 h 2954216"/>
              <a:gd name="connsiteX50" fmla="*/ 3727939 w 4776145"/>
              <a:gd name="connsiteY50" fmla="*/ 492370 h 2954216"/>
              <a:gd name="connsiteX51" fmla="*/ 3707842 w 4776145"/>
              <a:gd name="connsiteY51" fmla="*/ 442128 h 2954216"/>
              <a:gd name="connsiteX52" fmla="*/ 3687746 w 4776145"/>
              <a:gd name="connsiteY52" fmla="*/ 411983 h 2954216"/>
              <a:gd name="connsiteX53" fmla="*/ 3667649 w 4776145"/>
              <a:gd name="connsiteY53" fmla="*/ 351693 h 2954216"/>
              <a:gd name="connsiteX54" fmla="*/ 3677697 w 4776145"/>
              <a:gd name="connsiteY54" fmla="*/ 231113 h 2954216"/>
              <a:gd name="connsiteX55" fmla="*/ 3707842 w 4776145"/>
              <a:gd name="connsiteY55" fmla="*/ 190919 h 2954216"/>
              <a:gd name="connsiteX56" fmla="*/ 3768132 w 4776145"/>
              <a:gd name="connsiteY56" fmla="*/ 130629 h 2954216"/>
              <a:gd name="connsiteX57" fmla="*/ 3838471 w 4776145"/>
              <a:gd name="connsiteY57" fmla="*/ 80387 h 2954216"/>
              <a:gd name="connsiteX58" fmla="*/ 3878664 w 4776145"/>
              <a:gd name="connsiteY58" fmla="*/ 70339 h 2954216"/>
              <a:gd name="connsiteX59" fmla="*/ 3928906 w 4776145"/>
              <a:gd name="connsiteY59" fmla="*/ 40194 h 2954216"/>
              <a:gd name="connsiteX60" fmla="*/ 3959051 w 4776145"/>
              <a:gd name="connsiteY60" fmla="*/ 30146 h 2954216"/>
              <a:gd name="connsiteX61" fmla="*/ 4742822 w 4776145"/>
              <a:gd name="connsiteY61" fmla="*/ 20097 h 2954216"/>
              <a:gd name="connsiteX62" fmla="*/ 4772967 w 4776145"/>
              <a:gd name="connsiteY62" fmla="*/ 0 h 2954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4776145" h="2954216">
                <a:moveTo>
                  <a:pt x="0" y="2843684"/>
                </a:moveTo>
                <a:cubicBezTo>
                  <a:pt x="16747" y="2840335"/>
                  <a:pt x="33673" y="2837778"/>
                  <a:pt x="50242" y="2833636"/>
                </a:cubicBezTo>
                <a:cubicBezTo>
                  <a:pt x="60518" y="2831067"/>
                  <a:pt x="69795" y="2823587"/>
                  <a:pt x="80387" y="2823587"/>
                </a:cubicBezTo>
                <a:lnTo>
                  <a:pt x="1115367" y="2833636"/>
                </a:lnTo>
                <a:cubicBezTo>
                  <a:pt x="1155561" y="2836985"/>
                  <a:pt x="1195690" y="2841219"/>
                  <a:pt x="1235948" y="2843684"/>
                </a:cubicBezTo>
                <a:cubicBezTo>
                  <a:pt x="1695811" y="2871839"/>
                  <a:pt x="1470263" y="2848507"/>
                  <a:pt x="1698172" y="2873829"/>
                </a:cubicBezTo>
                <a:cubicBezTo>
                  <a:pt x="1735617" y="2883190"/>
                  <a:pt x="1798019" y="2899164"/>
                  <a:pt x="1828800" y="2903974"/>
                </a:cubicBezTo>
                <a:cubicBezTo>
                  <a:pt x="1905559" y="2915968"/>
                  <a:pt x="1983062" y="2922733"/>
                  <a:pt x="2059913" y="2934119"/>
                </a:cubicBezTo>
                <a:cubicBezTo>
                  <a:pt x="2073574" y="2936143"/>
                  <a:pt x="2086403" y="2942455"/>
                  <a:pt x="2100106" y="2944168"/>
                </a:cubicBezTo>
                <a:cubicBezTo>
                  <a:pt x="2140127" y="2949171"/>
                  <a:pt x="2180493" y="2950867"/>
                  <a:pt x="2220686" y="2954216"/>
                </a:cubicBezTo>
                <a:lnTo>
                  <a:pt x="3677697" y="2944168"/>
                </a:lnTo>
                <a:cubicBezTo>
                  <a:pt x="3693435" y="2943851"/>
                  <a:pt x="3733853" y="2912079"/>
                  <a:pt x="3748036" y="2903974"/>
                </a:cubicBezTo>
                <a:cubicBezTo>
                  <a:pt x="3788905" y="2880620"/>
                  <a:pt x="3784462" y="2884819"/>
                  <a:pt x="3828422" y="2873829"/>
                </a:cubicBezTo>
                <a:cubicBezTo>
                  <a:pt x="3911018" y="2818764"/>
                  <a:pt x="3780336" y="2902896"/>
                  <a:pt x="3959051" y="2813539"/>
                </a:cubicBezTo>
                <a:cubicBezTo>
                  <a:pt x="3979148" y="2803491"/>
                  <a:pt x="3999700" y="2794306"/>
                  <a:pt x="4019341" y="2783394"/>
                </a:cubicBezTo>
                <a:cubicBezTo>
                  <a:pt x="4029898" y="2777529"/>
                  <a:pt x="4038386" y="2768054"/>
                  <a:pt x="4049486" y="2763297"/>
                </a:cubicBezTo>
                <a:cubicBezTo>
                  <a:pt x="4062180" y="2757857"/>
                  <a:pt x="4076282" y="2756598"/>
                  <a:pt x="4089680" y="2753249"/>
                </a:cubicBezTo>
                <a:cubicBezTo>
                  <a:pt x="4131276" y="2711652"/>
                  <a:pt x="4123942" y="2715197"/>
                  <a:pt x="4170066" y="2682910"/>
                </a:cubicBezTo>
                <a:cubicBezTo>
                  <a:pt x="4189853" y="2669059"/>
                  <a:pt x="4230357" y="2642717"/>
                  <a:pt x="4230357" y="2642717"/>
                </a:cubicBezTo>
                <a:cubicBezTo>
                  <a:pt x="4237056" y="2632669"/>
                  <a:pt x="4243434" y="2622399"/>
                  <a:pt x="4250453" y="2612572"/>
                </a:cubicBezTo>
                <a:cubicBezTo>
                  <a:pt x="4260187" y="2598944"/>
                  <a:pt x="4272289" y="2586919"/>
                  <a:pt x="4280598" y="2572378"/>
                </a:cubicBezTo>
                <a:cubicBezTo>
                  <a:pt x="4285853" y="2563182"/>
                  <a:pt x="4285910" y="2551707"/>
                  <a:pt x="4290647" y="2542233"/>
                </a:cubicBezTo>
                <a:cubicBezTo>
                  <a:pt x="4296048" y="2531431"/>
                  <a:pt x="4304878" y="2522645"/>
                  <a:pt x="4310743" y="2512088"/>
                </a:cubicBezTo>
                <a:cubicBezTo>
                  <a:pt x="4321655" y="2492447"/>
                  <a:pt x="4330840" y="2471895"/>
                  <a:pt x="4340888" y="2451798"/>
                </a:cubicBezTo>
                <a:cubicBezTo>
                  <a:pt x="4344238" y="2428352"/>
                  <a:pt x="4345975" y="2404618"/>
                  <a:pt x="4350937" y="2381460"/>
                </a:cubicBezTo>
                <a:cubicBezTo>
                  <a:pt x="4362501" y="2327494"/>
                  <a:pt x="4371953" y="2308822"/>
                  <a:pt x="4391130" y="2260880"/>
                </a:cubicBezTo>
                <a:cubicBezTo>
                  <a:pt x="4394479" y="2244133"/>
                  <a:pt x="4396270" y="2226997"/>
                  <a:pt x="4401178" y="2210638"/>
                </a:cubicBezTo>
                <a:cubicBezTo>
                  <a:pt x="4406361" y="2193361"/>
                  <a:pt x="4420974" y="2178431"/>
                  <a:pt x="4421275" y="2160396"/>
                </a:cubicBezTo>
                <a:cubicBezTo>
                  <a:pt x="4424346" y="1976171"/>
                  <a:pt x="4420584" y="1791749"/>
                  <a:pt x="4411227" y="1607737"/>
                </a:cubicBezTo>
                <a:cubicBezTo>
                  <a:pt x="4410380" y="1591070"/>
                  <a:pt x="4379566" y="1552330"/>
                  <a:pt x="4371033" y="1537398"/>
                </a:cubicBezTo>
                <a:cubicBezTo>
                  <a:pt x="4363601" y="1524393"/>
                  <a:pt x="4361529" y="1507797"/>
                  <a:pt x="4350937" y="1497205"/>
                </a:cubicBezTo>
                <a:cubicBezTo>
                  <a:pt x="4343447" y="1489715"/>
                  <a:pt x="4330840" y="1490506"/>
                  <a:pt x="4320792" y="1487157"/>
                </a:cubicBezTo>
                <a:cubicBezTo>
                  <a:pt x="4242698" y="1409061"/>
                  <a:pt x="4341541" y="1497566"/>
                  <a:pt x="4250453" y="1446963"/>
                </a:cubicBezTo>
                <a:cubicBezTo>
                  <a:pt x="4127565" y="1378694"/>
                  <a:pt x="4252350" y="1424151"/>
                  <a:pt x="4170066" y="1396721"/>
                </a:cubicBezTo>
                <a:cubicBezTo>
                  <a:pt x="4071548" y="1265365"/>
                  <a:pt x="4197935" y="1424590"/>
                  <a:pt x="4109776" y="1336431"/>
                </a:cubicBezTo>
                <a:cubicBezTo>
                  <a:pt x="4097934" y="1324589"/>
                  <a:pt x="4090659" y="1308842"/>
                  <a:pt x="4079631" y="1296238"/>
                </a:cubicBezTo>
                <a:cubicBezTo>
                  <a:pt x="4067154" y="1281979"/>
                  <a:pt x="4050806" y="1271202"/>
                  <a:pt x="4039438" y="1256044"/>
                </a:cubicBezTo>
                <a:cubicBezTo>
                  <a:pt x="3960087" y="1150242"/>
                  <a:pt x="4080118" y="1276628"/>
                  <a:pt x="3989196" y="1185706"/>
                </a:cubicBezTo>
                <a:cubicBezTo>
                  <a:pt x="3963405" y="1082538"/>
                  <a:pt x="3998460" y="1210410"/>
                  <a:pt x="3959051" y="1105319"/>
                </a:cubicBezTo>
                <a:cubicBezTo>
                  <a:pt x="3954202" y="1092388"/>
                  <a:pt x="3953370" y="1078227"/>
                  <a:pt x="3949003" y="1065126"/>
                </a:cubicBezTo>
                <a:cubicBezTo>
                  <a:pt x="3943299" y="1048014"/>
                  <a:pt x="3935070" y="1031835"/>
                  <a:pt x="3928906" y="1014884"/>
                </a:cubicBezTo>
                <a:cubicBezTo>
                  <a:pt x="3921667" y="994976"/>
                  <a:pt x="3915039" y="974841"/>
                  <a:pt x="3908809" y="954594"/>
                </a:cubicBezTo>
                <a:cubicBezTo>
                  <a:pt x="3901638" y="931288"/>
                  <a:pt x="3897046" y="907171"/>
                  <a:pt x="3888713" y="884255"/>
                </a:cubicBezTo>
                <a:cubicBezTo>
                  <a:pt x="3883594" y="870178"/>
                  <a:pt x="3873735" y="858139"/>
                  <a:pt x="3868616" y="844062"/>
                </a:cubicBezTo>
                <a:cubicBezTo>
                  <a:pt x="3860283" y="821146"/>
                  <a:pt x="3857272" y="796483"/>
                  <a:pt x="3848519" y="773724"/>
                </a:cubicBezTo>
                <a:cubicBezTo>
                  <a:pt x="3840453" y="752753"/>
                  <a:pt x="3827499" y="733966"/>
                  <a:pt x="3818374" y="713433"/>
                </a:cubicBezTo>
                <a:cubicBezTo>
                  <a:pt x="3814072" y="703754"/>
                  <a:pt x="3812498" y="693023"/>
                  <a:pt x="3808326" y="683288"/>
                </a:cubicBezTo>
                <a:cubicBezTo>
                  <a:pt x="3802425" y="669520"/>
                  <a:pt x="3794427" y="656731"/>
                  <a:pt x="3788229" y="643095"/>
                </a:cubicBezTo>
                <a:cubicBezTo>
                  <a:pt x="3777673" y="619873"/>
                  <a:pt x="3766801" y="596730"/>
                  <a:pt x="3758084" y="572757"/>
                </a:cubicBezTo>
                <a:cubicBezTo>
                  <a:pt x="3753364" y="559778"/>
                  <a:pt x="3752885" y="545494"/>
                  <a:pt x="3748036" y="532563"/>
                </a:cubicBezTo>
                <a:cubicBezTo>
                  <a:pt x="3742776" y="518538"/>
                  <a:pt x="3734023" y="506058"/>
                  <a:pt x="3727939" y="492370"/>
                </a:cubicBezTo>
                <a:cubicBezTo>
                  <a:pt x="3720613" y="475887"/>
                  <a:pt x="3715909" y="458261"/>
                  <a:pt x="3707842" y="442128"/>
                </a:cubicBezTo>
                <a:cubicBezTo>
                  <a:pt x="3702441" y="431326"/>
                  <a:pt x="3692651" y="423019"/>
                  <a:pt x="3687746" y="411983"/>
                </a:cubicBezTo>
                <a:cubicBezTo>
                  <a:pt x="3679143" y="392625"/>
                  <a:pt x="3667649" y="351693"/>
                  <a:pt x="3667649" y="351693"/>
                </a:cubicBezTo>
                <a:cubicBezTo>
                  <a:pt x="3670998" y="311500"/>
                  <a:pt x="3667915" y="270241"/>
                  <a:pt x="3677697" y="231113"/>
                </a:cubicBezTo>
                <a:cubicBezTo>
                  <a:pt x="3681759" y="214866"/>
                  <a:pt x="3696639" y="203367"/>
                  <a:pt x="3707842" y="190919"/>
                </a:cubicBezTo>
                <a:cubicBezTo>
                  <a:pt x="3726855" y="169794"/>
                  <a:pt x="3748035" y="150726"/>
                  <a:pt x="3768132" y="130629"/>
                </a:cubicBezTo>
                <a:cubicBezTo>
                  <a:pt x="3798831" y="99930"/>
                  <a:pt x="3796148" y="96258"/>
                  <a:pt x="3838471" y="80387"/>
                </a:cubicBezTo>
                <a:cubicBezTo>
                  <a:pt x="3851402" y="75538"/>
                  <a:pt x="3865266" y="73688"/>
                  <a:pt x="3878664" y="70339"/>
                </a:cubicBezTo>
                <a:cubicBezTo>
                  <a:pt x="3895411" y="60291"/>
                  <a:pt x="3911437" y="48928"/>
                  <a:pt x="3928906" y="40194"/>
                </a:cubicBezTo>
                <a:cubicBezTo>
                  <a:pt x="3938380" y="35457"/>
                  <a:pt x="3948462" y="30407"/>
                  <a:pt x="3959051" y="30146"/>
                </a:cubicBezTo>
                <a:cubicBezTo>
                  <a:pt x="4220250" y="23697"/>
                  <a:pt x="4481565" y="23447"/>
                  <a:pt x="4742822" y="20097"/>
                </a:cubicBezTo>
                <a:cubicBezTo>
                  <a:pt x="4776145" y="8990"/>
                  <a:pt x="4772967" y="20641"/>
                  <a:pt x="4772967" y="0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6300192" y="3140968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364088" y="3212976"/>
            <a:ext cx="432048" cy="2160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652120" y="3861048"/>
            <a:ext cx="432048" cy="2160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084168" y="4869160"/>
            <a:ext cx="432048" cy="2160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796136" y="5805264"/>
            <a:ext cx="432048" cy="2160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004048" y="6093296"/>
            <a:ext cx="432048" cy="2160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995936" y="6021288"/>
            <a:ext cx="432048" cy="2160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2843808" y="5949280"/>
            <a:ext cx="432048" cy="216024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1835696" y="5949280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755576" y="476672"/>
            <a:ext cx="416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Co mají zvířátka </a:t>
            </a:r>
            <a:r>
              <a:rPr lang="cs-CZ" dirty="0" smtClean="0"/>
              <a:t>ráda? </a:t>
            </a:r>
            <a:r>
              <a:rPr lang="cs-CZ" dirty="0" smtClean="0"/>
              <a:t>Hlavolam.</a:t>
            </a:r>
            <a:endParaRPr lang="cs-CZ" dirty="0"/>
          </a:p>
        </p:txBody>
      </p:sp>
      <p:sp>
        <p:nvSpPr>
          <p:cNvPr id="92" name="Rovnoramenný trojúhelník 91"/>
          <p:cNvSpPr/>
          <p:nvPr/>
        </p:nvSpPr>
        <p:spPr>
          <a:xfrm>
            <a:off x="5508104" y="4365104"/>
            <a:ext cx="288032" cy="279648"/>
          </a:xfrm>
          <a:prstGeom prst="triangl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3999244" y="1256044"/>
            <a:ext cx="284724" cy="372756"/>
          </a:xfrm>
          <a:custGeom>
            <a:avLst/>
            <a:gdLst>
              <a:gd name="connsiteX0" fmla="*/ 0 w 0"/>
              <a:gd name="connsiteY0" fmla="*/ 0 h 0"/>
              <a:gd name="connsiteX1" fmla="*/ 0 w 0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>
                <a:moveTo>
                  <a:pt x="0" y="0"/>
                </a:moveTo>
                <a:lnTo>
                  <a:pt x="0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 descr="D:\Documents and Settings\Zezulčíková\Local Settings\Temporary Internet Files\Content.IE5\VW3N2CYS\MC90032646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1080120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D:\Documents and Settings\Zezulčíková\Local Settings\Temporary Internet Files\Content.IE5\H0MVQ8TV\MC900436255[1]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2420888"/>
            <a:ext cx="1224136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SCWNAIKP\MC90032445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717032"/>
            <a:ext cx="108012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C08O14WW\MC900345794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5589240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D:\Documents and Settings\Zezulčíková\Local Settings\Temporary Internet Files\Content.IE5\5RN28OSA\MC900379759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20272" y="5013176"/>
            <a:ext cx="1076325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D:\Documents and Settings\Zezulčíková\Local Settings\Temporary Internet Files\Content.IE5\H0MVQ8TV\MC900430057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2636912"/>
            <a:ext cx="1152128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D:\Documents and Settings\Zezulčíková\Local Settings\Temporary Internet Files\Content.IE5\H0MVQ8TV\MC900215685[1].WMF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1052736"/>
            <a:ext cx="1380927" cy="12856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D:\Documents and Settings\Zezulčíková\Local Settings\Temporary Internet Files\Content.IE5\GQB9OOEL\MC900335798[1].WMF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4005064"/>
            <a:ext cx="1152128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>
            <a:off x="5724128" y="54868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876256" y="548680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ovnoramenný trojúhelník 17"/>
          <p:cNvSpPr/>
          <p:nvPr/>
        </p:nvSpPr>
        <p:spPr>
          <a:xfrm>
            <a:off x="5148064" y="548680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300192" y="54868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1043608" y="47667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8" name="Volný tvar 27"/>
          <p:cNvSpPr/>
          <p:nvPr/>
        </p:nvSpPr>
        <p:spPr>
          <a:xfrm>
            <a:off x="2096537" y="1527349"/>
            <a:ext cx="4414795" cy="4019341"/>
          </a:xfrm>
          <a:custGeom>
            <a:avLst/>
            <a:gdLst>
              <a:gd name="connsiteX0" fmla="*/ 53810 w 4414795"/>
              <a:gd name="connsiteY0" fmla="*/ 50242 h 4019341"/>
              <a:gd name="connsiteX1" fmla="*/ 124149 w 4414795"/>
              <a:gd name="connsiteY1" fmla="*/ 20097 h 4019341"/>
              <a:gd name="connsiteX2" fmla="*/ 184439 w 4414795"/>
              <a:gd name="connsiteY2" fmla="*/ 0 h 4019341"/>
              <a:gd name="connsiteX3" fmla="*/ 305019 w 4414795"/>
              <a:gd name="connsiteY3" fmla="*/ 20097 h 4019341"/>
              <a:gd name="connsiteX4" fmla="*/ 375358 w 4414795"/>
              <a:gd name="connsiteY4" fmla="*/ 40194 h 4019341"/>
              <a:gd name="connsiteX5" fmla="*/ 415551 w 4414795"/>
              <a:gd name="connsiteY5" fmla="*/ 70339 h 4019341"/>
              <a:gd name="connsiteX6" fmla="*/ 465793 w 4414795"/>
              <a:gd name="connsiteY6" fmla="*/ 140677 h 4019341"/>
              <a:gd name="connsiteX7" fmla="*/ 475841 w 4414795"/>
              <a:gd name="connsiteY7" fmla="*/ 180871 h 4019341"/>
              <a:gd name="connsiteX8" fmla="*/ 495938 w 4414795"/>
              <a:gd name="connsiteY8" fmla="*/ 221064 h 4019341"/>
              <a:gd name="connsiteX9" fmla="*/ 505986 w 4414795"/>
              <a:gd name="connsiteY9" fmla="*/ 311499 h 4019341"/>
              <a:gd name="connsiteX10" fmla="*/ 516034 w 4414795"/>
              <a:gd name="connsiteY10" fmla="*/ 341644 h 4019341"/>
              <a:gd name="connsiteX11" fmla="*/ 526083 w 4414795"/>
              <a:gd name="connsiteY11" fmla="*/ 391886 h 4019341"/>
              <a:gd name="connsiteX12" fmla="*/ 516034 w 4414795"/>
              <a:gd name="connsiteY12" fmla="*/ 1346480 h 4019341"/>
              <a:gd name="connsiteX13" fmla="*/ 505986 w 4414795"/>
              <a:gd name="connsiteY13" fmla="*/ 1406770 h 4019341"/>
              <a:gd name="connsiteX14" fmla="*/ 465793 w 4414795"/>
              <a:gd name="connsiteY14" fmla="*/ 1567543 h 4019341"/>
              <a:gd name="connsiteX15" fmla="*/ 445696 w 4414795"/>
              <a:gd name="connsiteY15" fmla="*/ 1718269 h 4019341"/>
              <a:gd name="connsiteX16" fmla="*/ 435648 w 4414795"/>
              <a:gd name="connsiteY16" fmla="*/ 1748414 h 4019341"/>
              <a:gd name="connsiteX17" fmla="*/ 415551 w 4414795"/>
              <a:gd name="connsiteY17" fmla="*/ 1818752 h 4019341"/>
              <a:gd name="connsiteX18" fmla="*/ 375358 w 4414795"/>
              <a:gd name="connsiteY18" fmla="*/ 1939332 h 4019341"/>
              <a:gd name="connsiteX19" fmla="*/ 365309 w 4414795"/>
              <a:gd name="connsiteY19" fmla="*/ 2009671 h 4019341"/>
              <a:gd name="connsiteX20" fmla="*/ 335164 w 4414795"/>
              <a:gd name="connsiteY20" fmla="*/ 2120203 h 4019341"/>
              <a:gd name="connsiteX21" fmla="*/ 305019 w 4414795"/>
              <a:gd name="connsiteY21" fmla="*/ 2210638 h 4019341"/>
              <a:gd name="connsiteX22" fmla="*/ 294971 w 4414795"/>
              <a:gd name="connsiteY22" fmla="*/ 2280976 h 4019341"/>
              <a:gd name="connsiteX23" fmla="*/ 284922 w 4414795"/>
              <a:gd name="connsiteY23" fmla="*/ 2311121 h 4019341"/>
              <a:gd name="connsiteX24" fmla="*/ 274874 w 4414795"/>
              <a:gd name="connsiteY24" fmla="*/ 2491992 h 4019341"/>
              <a:gd name="connsiteX25" fmla="*/ 284922 w 4414795"/>
              <a:gd name="connsiteY25" fmla="*/ 3637504 h 4019341"/>
              <a:gd name="connsiteX26" fmla="*/ 294971 w 4414795"/>
              <a:gd name="connsiteY26" fmla="*/ 3667649 h 4019341"/>
              <a:gd name="connsiteX27" fmla="*/ 315067 w 4414795"/>
              <a:gd name="connsiteY27" fmla="*/ 3737987 h 4019341"/>
              <a:gd name="connsiteX28" fmla="*/ 375358 w 4414795"/>
              <a:gd name="connsiteY28" fmla="*/ 3878664 h 4019341"/>
              <a:gd name="connsiteX29" fmla="*/ 405503 w 4414795"/>
              <a:gd name="connsiteY29" fmla="*/ 3918858 h 4019341"/>
              <a:gd name="connsiteX30" fmla="*/ 435648 w 4414795"/>
              <a:gd name="connsiteY30" fmla="*/ 3979148 h 4019341"/>
              <a:gd name="connsiteX31" fmla="*/ 495938 w 4414795"/>
              <a:gd name="connsiteY31" fmla="*/ 4019341 h 4019341"/>
              <a:gd name="connsiteX32" fmla="*/ 686856 w 4414795"/>
              <a:gd name="connsiteY32" fmla="*/ 3999244 h 4019341"/>
              <a:gd name="connsiteX33" fmla="*/ 717001 w 4414795"/>
              <a:gd name="connsiteY33" fmla="*/ 3979148 h 4019341"/>
              <a:gd name="connsiteX34" fmla="*/ 777292 w 4414795"/>
              <a:gd name="connsiteY34" fmla="*/ 3949003 h 4019341"/>
              <a:gd name="connsiteX35" fmla="*/ 867727 w 4414795"/>
              <a:gd name="connsiteY35" fmla="*/ 3928906 h 4019341"/>
              <a:gd name="connsiteX36" fmla="*/ 917968 w 4414795"/>
              <a:gd name="connsiteY36" fmla="*/ 3898761 h 4019341"/>
              <a:gd name="connsiteX37" fmla="*/ 1058645 w 4414795"/>
              <a:gd name="connsiteY37" fmla="*/ 3808326 h 4019341"/>
              <a:gd name="connsiteX38" fmla="*/ 1108887 w 4414795"/>
              <a:gd name="connsiteY38" fmla="*/ 3737987 h 4019341"/>
              <a:gd name="connsiteX39" fmla="*/ 1128984 w 4414795"/>
              <a:gd name="connsiteY39" fmla="*/ 3697794 h 4019341"/>
              <a:gd name="connsiteX40" fmla="*/ 1249564 w 4414795"/>
              <a:gd name="connsiteY40" fmla="*/ 3537020 h 4019341"/>
              <a:gd name="connsiteX41" fmla="*/ 1319903 w 4414795"/>
              <a:gd name="connsiteY41" fmla="*/ 3426488 h 4019341"/>
              <a:gd name="connsiteX42" fmla="*/ 1400289 w 4414795"/>
              <a:gd name="connsiteY42" fmla="*/ 3285811 h 4019341"/>
              <a:gd name="connsiteX43" fmla="*/ 1440483 w 4414795"/>
              <a:gd name="connsiteY43" fmla="*/ 3165231 h 4019341"/>
              <a:gd name="connsiteX44" fmla="*/ 1470628 w 4414795"/>
              <a:gd name="connsiteY44" fmla="*/ 3074796 h 4019341"/>
              <a:gd name="connsiteX45" fmla="*/ 1490725 w 4414795"/>
              <a:gd name="connsiteY45" fmla="*/ 3014506 h 4019341"/>
              <a:gd name="connsiteX46" fmla="*/ 1530918 w 4414795"/>
              <a:gd name="connsiteY46" fmla="*/ 2903974 h 4019341"/>
              <a:gd name="connsiteX47" fmla="*/ 1631401 w 4414795"/>
              <a:gd name="connsiteY47" fmla="*/ 2602524 h 4019341"/>
              <a:gd name="connsiteX48" fmla="*/ 1651498 w 4414795"/>
              <a:gd name="connsiteY48" fmla="*/ 2542233 h 4019341"/>
              <a:gd name="connsiteX49" fmla="*/ 1691692 w 4414795"/>
              <a:gd name="connsiteY49" fmla="*/ 2401556 h 4019341"/>
              <a:gd name="connsiteX50" fmla="*/ 1731885 w 4414795"/>
              <a:gd name="connsiteY50" fmla="*/ 2301073 h 4019341"/>
              <a:gd name="connsiteX51" fmla="*/ 1741933 w 4414795"/>
              <a:gd name="connsiteY51" fmla="*/ 2260880 h 4019341"/>
              <a:gd name="connsiteX52" fmla="*/ 1822320 w 4414795"/>
              <a:gd name="connsiteY52" fmla="*/ 2029767 h 4019341"/>
              <a:gd name="connsiteX53" fmla="*/ 1862514 w 4414795"/>
              <a:gd name="connsiteY53" fmla="*/ 1889091 h 4019341"/>
              <a:gd name="connsiteX54" fmla="*/ 1892659 w 4414795"/>
              <a:gd name="connsiteY54" fmla="*/ 1828800 h 4019341"/>
              <a:gd name="connsiteX55" fmla="*/ 1932852 w 4414795"/>
              <a:gd name="connsiteY55" fmla="*/ 1748414 h 4019341"/>
              <a:gd name="connsiteX56" fmla="*/ 2063481 w 4414795"/>
              <a:gd name="connsiteY56" fmla="*/ 1758462 h 4019341"/>
              <a:gd name="connsiteX57" fmla="*/ 2103674 w 4414795"/>
              <a:gd name="connsiteY57" fmla="*/ 1768510 h 4019341"/>
              <a:gd name="connsiteX58" fmla="*/ 2334786 w 4414795"/>
              <a:gd name="connsiteY58" fmla="*/ 1778559 h 4019341"/>
              <a:gd name="connsiteX59" fmla="*/ 2385028 w 4414795"/>
              <a:gd name="connsiteY59" fmla="*/ 1798655 h 4019341"/>
              <a:gd name="connsiteX60" fmla="*/ 2535753 w 4414795"/>
              <a:gd name="connsiteY60" fmla="*/ 1868994 h 4019341"/>
              <a:gd name="connsiteX61" fmla="*/ 2565898 w 4414795"/>
              <a:gd name="connsiteY61" fmla="*/ 1909187 h 4019341"/>
              <a:gd name="connsiteX62" fmla="*/ 2596043 w 4414795"/>
              <a:gd name="connsiteY62" fmla="*/ 1999622 h 4019341"/>
              <a:gd name="connsiteX63" fmla="*/ 2575947 w 4414795"/>
              <a:gd name="connsiteY63" fmla="*/ 2280976 h 4019341"/>
              <a:gd name="connsiteX64" fmla="*/ 2545801 w 4414795"/>
              <a:gd name="connsiteY64" fmla="*/ 2361363 h 4019341"/>
              <a:gd name="connsiteX65" fmla="*/ 2535753 w 4414795"/>
              <a:gd name="connsiteY65" fmla="*/ 2391508 h 4019341"/>
              <a:gd name="connsiteX66" fmla="*/ 2515656 w 4414795"/>
              <a:gd name="connsiteY66" fmla="*/ 2441750 h 4019341"/>
              <a:gd name="connsiteX67" fmla="*/ 2505608 w 4414795"/>
              <a:gd name="connsiteY67" fmla="*/ 2481943 h 4019341"/>
              <a:gd name="connsiteX68" fmla="*/ 2485511 w 4414795"/>
              <a:gd name="connsiteY68" fmla="*/ 2522137 h 4019341"/>
              <a:gd name="connsiteX69" fmla="*/ 2465415 w 4414795"/>
              <a:gd name="connsiteY69" fmla="*/ 2612572 h 4019341"/>
              <a:gd name="connsiteX70" fmla="*/ 2445318 w 4414795"/>
              <a:gd name="connsiteY70" fmla="*/ 2662814 h 4019341"/>
              <a:gd name="connsiteX71" fmla="*/ 2425221 w 4414795"/>
              <a:gd name="connsiteY71" fmla="*/ 2753249 h 4019341"/>
              <a:gd name="connsiteX72" fmla="*/ 2405125 w 4414795"/>
              <a:gd name="connsiteY72" fmla="*/ 2843684 h 4019341"/>
              <a:gd name="connsiteX73" fmla="*/ 2435270 w 4414795"/>
              <a:gd name="connsiteY73" fmla="*/ 3326005 h 4019341"/>
              <a:gd name="connsiteX74" fmla="*/ 2505608 w 4414795"/>
              <a:gd name="connsiteY74" fmla="*/ 3436537 h 4019341"/>
              <a:gd name="connsiteX75" fmla="*/ 2565898 w 4414795"/>
              <a:gd name="connsiteY75" fmla="*/ 3476730 h 4019341"/>
              <a:gd name="connsiteX76" fmla="*/ 2857300 w 4414795"/>
              <a:gd name="connsiteY76" fmla="*/ 3436537 h 4019341"/>
              <a:gd name="connsiteX77" fmla="*/ 2887445 w 4414795"/>
              <a:gd name="connsiteY77" fmla="*/ 3426488 h 4019341"/>
              <a:gd name="connsiteX78" fmla="*/ 2927639 w 4414795"/>
              <a:gd name="connsiteY78" fmla="*/ 3406392 h 4019341"/>
              <a:gd name="connsiteX79" fmla="*/ 3038171 w 4414795"/>
              <a:gd name="connsiteY79" fmla="*/ 3376247 h 4019341"/>
              <a:gd name="connsiteX80" fmla="*/ 3078364 w 4414795"/>
              <a:gd name="connsiteY80" fmla="*/ 3336053 h 4019341"/>
              <a:gd name="connsiteX81" fmla="*/ 3148703 w 4414795"/>
              <a:gd name="connsiteY81" fmla="*/ 3295860 h 4019341"/>
              <a:gd name="connsiteX82" fmla="*/ 3198944 w 4414795"/>
              <a:gd name="connsiteY82" fmla="*/ 3265715 h 4019341"/>
              <a:gd name="connsiteX83" fmla="*/ 3309476 w 4414795"/>
              <a:gd name="connsiteY83" fmla="*/ 3185328 h 4019341"/>
              <a:gd name="connsiteX84" fmla="*/ 3359718 w 4414795"/>
              <a:gd name="connsiteY84" fmla="*/ 3145135 h 4019341"/>
              <a:gd name="connsiteX85" fmla="*/ 3399911 w 4414795"/>
              <a:gd name="connsiteY85" fmla="*/ 3114989 h 4019341"/>
              <a:gd name="connsiteX86" fmla="*/ 3540588 w 4414795"/>
              <a:gd name="connsiteY86" fmla="*/ 2964264 h 4019341"/>
              <a:gd name="connsiteX87" fmla="*/ 3610927 w 4414795"/>
              <a:gd name="connsiteY87" fmla="*/ 2903974 h 4019341"/>
              <a:gd name="connsiteX88" fmla="*/ 3681265 w 4414795"/>
              <a:gd name="connsiteY88" fmla="*/ 2863781 h 4019341"/>
              <a:gd name="connsiteX89" fmla="*/ 3721459 w 4414795"/>
              <a:gd name="connsiteY89" fmla="*/ 2833636 h 4019341"/>
              <a:gd name="connsiteX90" fmla="*/ 3902329 w 4414795"/>
              <a:gd name="connsiteY90" fmla="*/ 2763297 h 4019341"/>
              <a:gd name="connsiteX91" fmla="*/ 3972667 w 4414795"/>
              <a:gd name="connsiteY91" fmla="*/ 2753249 h 4019341"/>
              <a:gd name="connsiteX92" fmla="*/ 4012861 w 4414795"/>
              <a:gd name="connsiteY92" fmla="*/ 2733152 h 4019341"/>
              <a:gd name="connsiteX93" fmla="*/ 4053054 w 4414795"/>
              <a:gd name="connsiteY93" fmla="*/ 2703007 h 4019341"/>
              <a:gd name="connsiteX94" fmla="*/ 4093248 w 4414795"/>
              <a:gd name="connsiteY94" fmla="*/ 2692959 h 4019341"/>
              <a:gd name="connsiteX95" fmla="*/ 4133441 w 4414795"/>
              <a:gd name="connsiteY95" fmla="*/ 2672862 h 4019341"/>
              <a:gd name="connsiteX96" fmla="*/ 4193731 w 4414795"/>
              <a:gd name="connsiteY96" fmla="*/ 2632669 h 4019341"/>
              <a:gd name="connsiteX97" fmla="*/ 4223876 w 4414795"/>
              <a:gd name="connsiteY97" fmla="*/ 2622620 h 4019341"/>
              <a:gd name="connsiteX98" fmla="*/ 4254021 w 4414795"/>
              <a:gd name="connsiteY98" fmla="*/ 2602524 h 4019341"/>
              <a:gd name="connsiteX99" fmla="*/ 4294215 w 4414795"/>
              <a:gd name="connsiteY99" fmla="*/ 2592475 h 4019341"/>
              <a:gd name="connsiteX100" fmla="*/ 4324360 w 4414795"/>
              <a:gd name="connsiteY100" fmla="*/ 2582427 h 4019341"/>
              <a:gd name="connsiteX101" fmla="*/ 4394698 w 4414795"/>
              <a:gd name="connsiteY101" fmla="*/ 2542233 h 4019341"/>
              <a:gd name="connsiteX102" fmla="*/ 4414795 w 4414795"/>
              <a:gd name="connsiteY102" fmla="*/ 2522137 h 4019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4414795" h="4019341">
                <a:moveTo>
                  <a:pt x="53810" y="50242"/>
                </a:moveTo>
                <a:cubicBezTo>
                  <a:pt x="150831" y="17903"/>
                  <a:pt x="0" y="69757"/>
                  <a:pt x="124149" y="20097"/>
                </a:cubicBezTo>
                <a:cubicBezTo>
                  <a:pt x="143818" y="12229"/>
                  <a:pt x="184439" y="0"/>
                  <a:pt x="184439" y="0"/>
                </a:cubicBezTo>
                <a:cubicBezTo>
                  <a:pt x="224632" y="6699"/>
                  <a:pt x="264969" y="12587"/>
                  <a:pt x="305019" y="20097"/>
                </a:cubicBezTo>
                <a:cubicBezTo>
                  <a:pt x="333850" y="25503"/>
                  <a:pt x="348707" y="31311"/>
                  <a:pt x="375358" y="40194"/>
                </a:cubicBezTo>
                <a:cubicBezTo>
                  <a:pt x="388756" y="50242"/>
                  <a:pt x="403709" y="58497"/>
                  <a:pt x="415551" y="70339"/>
                </a:cubicBezTo>
                <a:cubicBezTo>
                  <a:pt x="428014" y="82802"/>
                  <a:pt x="454382" y="123561"/>
                  <a:pt x="465793" y="140677"/>
                </a:cubicBezTo>
                <a:cubicBezTo>
                  <a:pt x="469142" y="154075"/>
                  <a:pt x="470992" y="167940"/>
                  <a:pt x="475841" y="180871"/>
                </a:cubicBezTo>
                <a:cubicBezTo>
                  <a:pt x="481101" y="194896"/>
                  <a:pt x="492570" y="206468"/>
                  <a:pt x="495938" y="221064"/>
                </a:cubicBezTo>
                <a:cubicBezTo>
                  <a:pt x="502758" y="250618"/>
                  <a:pt x="501000" y="281581"/>
                  <a:pt x="505986" y="311499"/>
                </a:cubicBezTo>
                <a:cubicBezTo>
                  <a:pt x="507727" y="321947"/>
                  <a:pt x="513465" y="331368"/>
                  <a:pt x="516034" y="341644"/>
                </a:cubicBezTo>
                <a:cubicBezTo>
                  <a:pt x="520176" y="358213"/>
                  <a:pt x="522733" y="375139"/>
                  <a:pt x="526083" y="391886"/>
                </a:cubicBezTo>
                <a:cubicBezTo>
                  <a:pt x="522733" y="710084"/>
                  <a:pt x="522334" y="1028327"/>
                  <a:pt x="516034" y="1346480"/>
                </a:cubicBezTo>
                <a:cubicBezTo>
                  <a:pt x="515631" y="1366850"/>
                  <a:pt x="508513" y="1386553"/>
                  <a:pt x="505986" y="1406770"/>
                </a:cubicBezTo>
                <a:cubicBezTo>
                  <a:pt x="489608" y="1537799"/>
                  <a:pt x="513725" y="1471679"/>
                  <a:pt x="465793" y="1567543"/>
                </a:cubicBezTo>
                <a:cubicBezTo>
                  <a:pt x="460956" y="1611073"/>
                  <a:pt x="455717" y="1673170"/>
                  <a:pt x="445696" y="1718269"/>
                </a:cubicBezTo>
                <a:cubicBezTo>
                  <a:pt x="443398" y="1728609"/>
                  <a:pt x="438692" y="1738269"/>
                  <a:pt x="435648" y="1748414"/>
                </a:cubicBezTo>
                <a:cubicBezTo>
                  <a:pt x="428641" y="1771770"/>
                  <a:pt x="423262" y="1795619"/>
                  <a:pt x="415551" y="1818752"/>
                </a:cubicBezTo>
                <a:cubicBezTo>
                  <a:pt x="397012" y="1874368"/>
                  <a:pt x="384406" y="1889569"/>
                  <a:pt x="375358" y="1939332"/>
                </a:cubicBezTo>
                <a:cubicBezTo>
                  <a:pt x="371121" y="1962634"/>
                  <a:pt x="369546" y="1986369"/>
                  <a:pt x="365309" y="2009671"/>
                </a:cubicBezTo>
                <a:cubicBezTo>
                  <a:pt x="360203" y="2037754"/>
                  <a:pt x="339886" y="2099739"/>
                  <a:pt x="335164" y="2120203"/>
                </a:cubicBezTo>
                <a:cubicBezTo>
                  <a:pt x="316052" y="2203024"/>
                  <a:pt x="340614" y="2157247"/>
                  <a:pt x="305019" y="2210638"/>
                </a:cubicBezTo>
                <a:cubicBezTo>
                  <a:pt x="301670" y="2234084"/>
                  <a:pt x="299616" y="2257752"/>
                  <a:pt x="294971" y="2280976"/>
                </a:cubicBezTo>
                <a:cubicBezTo>
                  <a:pt x="292894" y="2291362"/>
                  <a:pt x="285926" y="2300577"/>
                  <a:pt x="284922" y="2311121"/>
                </a:cubicBezTo>
                <a:cubicBezTo>
                  <a:pt x="279197" y="2371232"/>
                  <a:pt x="278223" y="2431702"/>
                  <a:pt x="274874" y="2491992"/>
                </a:cubicBezTo>
                <a:cubicBezTo>
                  <a:pt x="278223" y="2873829"/>
                  <a:pt x="278395" y="3255708"/>
                  <a:pt x="284922" y="3637504"/>
                </a:cubicBezTo>
                <a:cubicBezTo>
                  <a:pt x="285103" y="3648094"/>
                  <a:pt x="291927" y="3657504"/>
                  <a:pt x="294971" y="3667649"/>
                </a:cubicBezTo>
                <a:cubicBezTo>
                  <a:pt x="301978" y="3691005"/>
                  <a:pt x="307896" y="3714681"/>
                  <a:pt x="315067" y="3737987"/>
                </a:cubicBezTo>
                <a:cubicBezTo>
                  <a:pt x="333289" y="3797210"/>
                  <a:pt x="341740" y="3821032"/>
                  <a:pt x="375358" y="3878664"/>
                </a:cubicBezTo>
                <a:cubicBezTo>
                  <a:pt x="383797" y="3893130"/>
                  <a:pt x="396887" y="3904497"/>
                  <a:pt x="405503" y="3918858"/>
                </a:cubicBezTo>
                <a:cubicBezTo>
                  <a:pt x="417063" y="3938125"/>
                  <a:pt x="420617" y="3962447"/>
                  <a:pt x="435648" y="3979148"/>
                </a:cubicBezTo>
                <a:cubicBezTo>
                  <a:pt x="451806" y="3997101"/>
                  <a:pt x="495938" y="4019341"/>
                  <a:pt x="495938" y="4019341"/>
                </a:cubicBezTo>
                <a:cubicBezTo>
                  <a:pt x="502873" y="4018808"/>
                  <a:pt x="650672" y="4011305"/>
                  <a:pt x="686856" y="3999244"/>
                </a:cubicBezTo>
                <a:cubicBezTo>
                  <a:pt x="698313" y="3995425"/>
                  <a:pt x="706444" y="3985013"/>
                  <a:pt x="717001" y="3979148"/>
                </a:cubicBezTo>
                <a:cubicBezTo>
                  <a:pt x="736643" y="3968236"/>
                  <a:pt x="755976" y="3956108"/>
                  <a:pt x="777292" y="3949003"/>
                </a:cubicBezTo>
                <a:cubicBezTo>
                  <a:pt x="823593" y="3933569"/>
                  <a:pt x="830958" y="3947291"/>
                  <a:pt x="867727" y="3928906"/>
                </a:cubicBezTo>
                <a:cubicBezTo>
                  <a:pt x="885195" y="3920172"/>
                  <a:pt x="901455" y="3909190"/>
                  <a:pt x="917968" y="3898761"/>
                </a:cubicBezTo>
                <a:cubicBezTo>
                  <a:pt x="965101" y="3868993"/>
                  <a:pt x="1058645" y="3808326"/>
                  <a:pt x="1058645" y="3808326"/>
                </a:cubicBezTo>
                <a:cubicBezTo>
                  <a:pt x="1075392" y="3784880"/>
                  <a:pt x="1093418" y="3762296"/>
                  <a:pt x="1108887" y="3737987"/>
                </a:cubicBezTo>
                <a:cubicBezTo>
                  <a:pt x="1116929" y="3725350"/>
                  <a:pt x="1120394" y="3710065"/>
                  <a:pt x="1128984" y="3697794"/>
                </a:cubicBezTo>
                <a:cubicBezTo>
                  <a:pt x="1167400" y="3642914"/>
                  <a:pt x="1213599" y="3593536"/>
                  <a:pt x="1249564" y="3537020"/>
                </a:cubicBezTo>
                <a:cubicBezTo>
                  <a:pt x="1273010" y="3500176"/>
                  <a:pt x="1295678" y="3462825"/>
                  <a:pt x="1319903" y="3426488"/>
                </a:cubicBezTo>
                <a:cubicBezTo>
                  <a:pt x="1369653" y="3351863"/>
                  <a:pt x="1348962" y="3411277"/>
                  <a:pt x="1400289" y="3285811"/>
                </a:cubicBezTo>
                <a:cubicBezTo>
                  <a:pt x="1416331" y="3246598"/>
                  <a:pt x="1427085" y="3205424"/>
                  <a:pt x="1440483" y="3165231"/>
                </a:cubicBezTo>
                <a:lnTo>
                  <a:pt x="1470628" y="3074796"/>
                </a:lnTo>
                <a:cubicBezTo>
                  <a:pt x="1477327" y="3054699"/>
                  <a:pt x="1484906" y="3034875"/>
                  <a:pt x="1490725" y="3014506"/>
                </a:cubicBezTo>
                <a:cubicBezTo>
                  <a:pt x="1514936" y="2929764"/>
                  <a:pt x="1499916" y="2965977"/>
                  <a:pt x="1530918" y="2903974"/>
                </a:cubicBezTo>
                <a:cubicBezTo>
                  <a:pt x="1576716" y="2697887"/>
                  <a:pt x="1517177" y="2945195"/>
                  <a:pt x="1631401" y="2602524"/>
                </a:cubicBezTo>
                <a:cubicBezTo>
                  <a:pt x="1638100" y="2582427"/>
                  <a:pt x="1645411" y="2562524"/>
                  <a:pt x="1651498" y="2542233"/>
                </a:cubicBezTo>
                <a:cubicBezTo>
                  <a:pt x="1665512" y="2495521"/>
                  <a:pt x="1676270" y="2447822"/>
                  <a:pt x="1691692" y="2401556"/>
                </a:cubicBezTo>
                <a:cubicBezTo>
                  <a:pt x="1703100" y="2367333"/>
                  <a:pt x="1719752" y="2335046"/>
                  <a:pt x="1731885" y="2301073"/>
                </a:cubicBezTo>
                <a:cubicBezTo>
                  <a:pt x="1736530" y="2288068"/>
                  <a:pt x="1737566" y="2273981"/>
                  <a:pt x="1741933" y="2260880"/>
                </a:cubicBezTo>
                <a:cubicBezTo>
                  <a:pt x="1767726" y="2183501"/>
                  <a:pt x="1806324" y="2109748"/>
                  <a:pt x="1822320" y="2029767"/>
                </a:cubicBezTo>
                <a:cubicBezTo>
                  <a:pt x="1832232" y="1980206"/>
                  <a:pt x="1838814" y="1936491"/>
                  <a:pt x="1862514" y="1889091"/>
                </a:cubicBezTo>
                <a:cubicBezTo>
                  <a:pt x="1872562" y="1868994"/>
                  <a:pt x="1883361" y="1849255"/>
                  <a:pt x="1892659" y="1828800"/>
                </a:cubicBezTo>
                <a:cubicBezTo>
                  <a:pt x="1927774" y="1751545"/>
                  <a:pt x="1895697" y="1804146"/>
                  <a:pt x="1932852" y="1748414"/>
                </a:cubicBezTo>
                <a:cubicBezTo>
                  <a:pt x="1976395" y="1751763"/>
                  <a:pt x="2020108" y="1753360"/>
                  <a:pt x="2063481" y="1758462"/>
                </a:cubicBezTo>
                <a:cubicBezTo>
                  <a:pt x="2077196" y="1760076"/>
                  <a:pt x="2089902" y="1767490"/>
                  <a:pt x="2103674" y="1768510"/>
                </a:cubicBezTo>
                <a:cubicBezTo>
                  <a:pt x="2180573" y="1774206"/>
                  <a:pt x="2257749" y="1775209"/>
                  <a:pt x="2334786" y="1778559"/>
                </a:cubicBezTo>
                <a:cubicBezTo>
                  <a:pt x="2351533" y="1785258"/>
                  <a:pt x="2368041" y="1792588"/>
                  <a:pt x="2385028" y="1798655"/>
                </a:cubicBezTo>
                <a:cubicBezTo>
                  <a:pt x="2455770" y="1823920"/>
                  <a:pt x="2481410" y="1820689"/>
                  <a:pt x="2535753" y="1868994"/>
                </a:cubicBezTo>
                <a:cubicBezTo>
                  <a:pt x="2548270" y="1880120"/>
                  <a:pt x="2555850" y="1895789"/>
                  <a:pt x="2565898" y="1909187"/>
                </a:cubicBezTo>
                <a:cubicBezTo>
                  <a:pt x="2575946" y="1939332"/>
                  <a:pt x="2598307" y="1967927"/>
                  <a:pt x="2596043" y="1999622"/>
                </a:cubicBezTo>
                <a:cubicBezTo>
                  <a:pt x="2589344" y="2093407"/>
                  <a:pt x="2584723" y="2187363"/>
                  <a:pt x="2575947" y="2280976"/>
                </a:cubicBezTo>
                <a:cubicBezTo>
                  <a:pt x="2572242" y="2320498"/>
                  <a:pt x="2561253" y="2325309"/>
                  <a:pt x="2545801" y="2361363"/>
                </a:cubicBezTo>
                <a:cubicBezTo>
                  <a:pt x="2541629" y="2371098"/>
                  <a:pt x="2539472" y="2381591"/>
                  <a:pt x="2535753" y="2391508"/>
                </a:cubicBezTo>
                <a:cubicBezTo>
                  <a:pt x="2529420" y="2408397"/>
                  <a:pt x="2521360" y="2424638"/>
                  <a:pt x="2515656" y="2441750"/>
                </a:cubicBezTo>
                <a:cubicBezTo>
                  <a:pt x="2511289" y="2454851"/>
                  <a:pt x="2510457" y="2469012"/>
                  <a:pt x="2505608" y="2481943"/>
                </a:cubicBezTo>
                <a:cubicBezTo>
                  <a:pt x="2500348" y="2495969"/>
                  <a:pt x="2492210" y="2508739"/>
                  <a:pt x="2485511" y="2522137"/>
                </a:cubicBezTo>
                <a:cubicBezTo>
                  <a:pt x="2481530" y="2542043"/>
                  <a:pt x="2472509" y="2591290"/>
                  <a:pt x="2465415" y="2612572"/>
                </a:cubicBezTo>
                <a:cubicBezTo>
                  <a:pt x="2459711" y="2629684"/>
                  <a:pt x="2450273" y="2645471"/>
                  <a:pt x="2445318" y="2662814"/>
                </a:cubicBezTo>
                <a:cubicBezTo>
                  <a:pt x="2436834" y="2692506"/>
                  <a:pt x="2432711" y="2723291"/>
                  <a:pt x="2425221" y="2753249"/>
                </a:cubicBezTo>
                <a:cubicBezTo>
                  <a:pt x="2400487" y="2852186"/>
                  <a:pt x="2432771" y="2677801"/>
                  <a:pt x="2405125" y="2843684"/>
                </a:cubicBezTo>
                <a:cubicBezTo>
                  <a:pt x="2409176" y="3013851"/>
                  <a:pt x="2371652" y="3173324"/>
                  <a:pt x="2435270" y="3326005"/>
                </a:cubicBezTo>
                <a:cubicBezTo>
                  <a:pt x="2451153" y="3364124"/>
                  <a:pt x="2474147" y="3408222"/>
                  <a:pt x="2505608" y="3436537"/>
                </a:cubicBezTo>
                <a:cubicBezTo>
                  <a:pt x="2523561" y="3452695"/>
                  <a:pt x="2545801" y="3463332"/>
                  <a:pt x="2565898" y="3476730"/>
                </a:cubicBezTo>
                <a:cubicBezTo>
                  <a:pt x="2665736" y="3469599"/>
                  <a:pt x="2760685" y="3468744"/>
                  <a:pt x="2857300" y="3436537"/>
                </a:cubicBezTo>
                <a:cubicBezTo>
                  <a:pt x="2867348" y="3433187"/>
                  <a:pt x="2877709" y="3430660"/>
                  <a:pt x="2887445" y="3426488"/>
                </a:cubicBezTo>
                <a:cubicBezTo>
                  <a:pt x="2901213" y="3420587"/>
                  <a:pt x="2913562" y="3411511"/>
                  <a:pt x="2927639" y="3406392"/>
                </a:cubicBezTo>
                <a:cubicBezTo>
                  <a:pt x="2953930" y="3396832"/>
                  <a:pt x="3006788" y="3384092"/>
                  <a:pt x="3038171" y="3376247"/>
                </a:cubicBezTo>
                <a:cubicBezTo>
                  <a:pt x="3051569" y="3362849"/>
                  <a:pt x="3063978" y="3348384"/>
                  <a:pt x="3078364" y="3336053"/>
                </a:cubicBezTo>
                <a:cubicBezTo>
                  <a:pt x="3101639" y="3316103"/>
                  <a:pt x="3121688" y="3310868"/>
                  <a:pt x="3148703" y="3295860"/>
                </a:cubicBezTo>
                <a:cubicBezTo>
                  <a:pt x="3165776" y="3286375"/>
                  <a:pt x="3182382" y="3276066"/>
                  <a:pt x="3198944" y="3265715"/>
                </a:cubicBezTo>
                <a:cubicBezTo>
                  <a:pt x="3235867" y="3242638"/>
                  <a:pt x="3277923" y="3209599"/>
                  <a:pt x="3309476" y="3185328"/>
                </a:cubicBezTo>
                <a:cubicBezTo>
                  <a:pt x="3326475" y="3172252"/>
                  <a:pt x="3342789" y="3158302"/>
                  <a:pt x="3359718" y="3145135"/>
                </a:cubicBezTo>
                <a:cubicBezTo>
                  <a:pt x="3372937" y="3134853"/>
                  <a:pt x="3389449" y="3128066"/>
                  <a:pt x="3399911" y="3114989"/>
                </a:cubicBezTo>
                <a:cubicBezTo>
                  <a:pt x="3450652" y="3051565"/>
                  <a:pt x="3467002" y="3027337"/>
                  <a:pt x="3540588" y="2964264"/>
                </a:cubicBezTo>
                <a:cubicBezTo>
                  <a:pt x="3564034" y="2944167"/>
                  <a:pt x="3585798" y="2921923"/>
                  <a:pt x="3610927" y="2903974"/>
                </a:cubicBezTo>
                <a:cubicBezTo>
                  <a:pt x="3632901" y="2888278"/>
                  <a:pt x="3658483" y="2878279"/>
                  <a:pt x="3681265" y="2863781"/>
                </a:cubicBezTo>
                <a:cubicBezTo>
                  <a:pt x="3695394" y="2854790"/>
                  <a:pt x="3706713" y="2841576"/>
                  <a:pt x="3721459" y="2833636"/>
                </a:cubicBezTo>
                <a:cubicBezTo>
                  <a:pt x="3765486" y="2809929"/>
                  <a:pt x="3853270" y="2775562"/>
                  <a:pt x="3902329" y="2763297"/>
                </a:cubicBezTo>
                <a:cubicBezTo>
                  <a:pt x="3925306" y="2757553"/>
                  <a:pt x="3949221" y="2756598"/>
                  <a:pt x="3972667" y="2753249"/>
                </a:cubicBezTo>
                <a:cubicBezTo>
                  <a:pt x="3986065" y="2746550"/>
                  <a:pt x="4000158" y="2741091"/>
                  <a:pt x="4012861" y="2733152"/>
                </a:cubicBezTo>
                <a:cubicBezTo>
                  <a:pt x="4027063" y="2724276"/>
                  <a:pt x="4038075" y="2710496"/>
                  <a:pt x="4053054" y="2703007"/>
                </a:cubicBezTo>
                <a:cubicBezTo>
                  <a:pt x="4065406" y="2696831"/>
                  <a:pt x="4079850" y="2696308"/>
                  <a:pt x="4093248" y="2692959"/>
                </a:cubicBezTo>
                <a:cubicBezTo>
                  <a:pt x="4106646" y="2686260"/>
                  <a:pt x="4120597" y="2680569"/>
                  <a:pt x="4133441" y="2672862"/>
                </a:cubicBezTo>
                <a:cubicBezTo>
                  <a:pt x="4154152" y="2660435"/>
                  <a:pt x="4170817" y="2640307"/>
                  <a:pt x="4193731" y="2632669"/>
                </a:cubicBezTo>
                <a:cubicBezTo>
                  <a:pt x="4203779" y="2629319"/>
                  <a:pt x="4214402" y="2627357"/>
                  <a:pt x="4223876" y="2622620"/>
                </a:cubicBezTo>
                <a:cubicBezTo>
                  <a:pt x="4234678" y="2617219"/>
                  <a:pt x="4242921" y="2607281"/>
                  <a:pt x="4254021" y="2602524"/>
                </a:cubicBezTo>
                <a:cubicBezTo>
                  <a:pt x="4266715" y="2597084"/>
                  <a:pt x="4280936" y="2596269"/>
                  <a:pt x="4294215" y="2592475"/>
                </a:cubicBezTo>
                <a:cubicBezTo>
                  <a:pt x="4304399" y="2589565"/>
                  <a:pt x="4314625" y="2586599"/>
                  <a:pt x="4324360" y="2582427"/>
                </a:cubicBezTo>
                <a:cubicBezTo>
                  <a:pt x="4346577" y="2572905"/>
                  <a:pt x="4375291" y="2557759"/>
                  <a:pt x="4394698" y="2542233"/>
                </a:cubicBezTo>
                <a:cubicBezTo>
                  <a:pt x="4402096" y="2536315"/>
                  <a:pt x="4408096" y="2528836"/>
                  <a:pt x="4414795" y="2522137"/>
                </a:cubicBezTo>
              </a:path>
            </a:pathLst>
          </a:custGeom>
          <a:ln>
            <a:solidFill>
              <a:schemeClr val="accent6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2078600" y="2059912"/>
            <a:ext cx="4534027" cy="3557117"/>
          </a:xfrm>
          <a:custGeom>
            <a:avLst/>
            <a:gdLst>
              <a:gd name="connsiteX0" fmla="*/ 11457 w 4534027"/>
              <a:gd name="connsiteY0" fmla="*/ 874207 h 3557117"/>
              <a:gd name="connsiteX1" fmla="*/ 41602 w 4534027"/>
              <a:gd name="connsiteY1" fmla="*/ 813917 h 3557117"/>
              <a:gd name="connsiteX2" fmla="*/ 61699 w 4534027"/>
              <a:gd name="connsiteY2" fmla="*/ 783772 h 3557117"/>
              <a:gd name="connsiteX3" fmla="*/ 121989 w 4534027"/>
              <a:gd name="connsiteY3" fmla="*/ 673240 h 3557117"/>
              <a:gd name="connsiteX4" fmla="*/ 172231 w 4534027"/>
              <a:gd name="connsiteY4" fmla="*/ 602901 h 3557117"/>
              <a:gd name="connsiteX5" fmla="*/ 333004 w 4534027"/>
              <a:gd name="connsiteY5" fmla="*/ 482321 h 3557117"/>
              <a:gd name="connsiteX6" fmla="*/ 373198 w 4534027"/>
              <a:gd name="connsiteY6" fmla="*/ 472273 h 3557117"/>
              <a:gd name="connsiteX7" fmla="*/ 403343 w 4534027"/>
              <a:gd name="connsiteY7" fmla="*/ 462224 h 3557117"/>
              <a:gd name="connsiteX8" fmla="*/ 433488 w 4534027"/>
              <a:gd name="connsiteY8" fmla="*/ 442128 h 3557117"/>
              <a:gd name="connsiteX9" fmla="*/ 523923 w 4534027"/>
              <a:gd name="connsiteY9" fmla="*/ 411983 h 3557117"/>
              <a:gd name="connsiteX10" fmla="*/ 574165 w 4534027"/>
              <a:gd name="connsiteY10" fmla="*/ 381837 h 3557117"/>
              <a:gd name="connsiteX11" fmla="*/ 664600 w 4534027"/>
              <a:gd name="connsiteY11" fmla="*/ 341644 h 3557117"/>
              <a:gd name="connsiteX12" fmla="*/ 694745 w 4534027"/>
              <a:gd name="connsiteY12" fmla="*/ 331596 h 3557117"/>
              <a:gd name="connsiteX13" fmla="*/ 785180 w 4534027"/>
              <a:gd name="connsiteY13" fmla="*/ 311499 h 3557117"/>
              <a:gd name="connsiteX14" fmla="*/ 845470 w 4534027"/>
              <a:gd name="connsiteY14" fmla="*/ 291402 h 3557117"/>
              <a:gd name="connsiteX15" fmla="*/ 935905 w 4534027"/>
              <a:gd name="connsiteY15" fmla="*/ 271306 h 3557117"/>
              <a:gd name="connsiteX16" fmla="*/ 996196 w 4534027"/>
              <a:gd name="connsiteY16" fmla="*/ 251209 h 3557117"/>
              <a:gd name="connsiteX17" fmla="*/ 1106727 w 4534027"/>
              <a:gd name="connsiteY17" fmla="*/ 200967 h 3557117"/>
              <a:gd name="connsiteX18" fmla="*/ 1177066 w 4534027"/>
              <a:gd name="connsiteY18" fmla="*/ 150725 h 3557117"/>
              <a:gd name="connsiteX19" fmla="*/ 1257453 w 4534027"/>
              <a:gd name="connsiteY19" fmla="*/ 120580 h 3557117"/>
              <a:gd name="connsiteX20" fmla="*/ 1408178 w 4534027"/>
              <a:gd name="connsiteY20" fmla="*/ 100484 h 3557117"/>
              <a:gd name="connsiteX21" fmla="*/ 1478516 w 4534027"/>
              <a:gd name="connsiteY21" fmla="*/ 80387 h 3557117"/>
              <a:gd name="connsiteX22" fmla="*/ 1538807 w 4534027"/>
              <a:gd name="connsiteY22" fmla="*/ 70339 h 3557117"/>
              <a:gd name="connsiteX23" fmla="*/ 1629242 w 4534027"/>
              <a:gd name="connsiteY23" fmla="*/ 40193 h 3557117"/>
              <a:gd name="connsiteX24" fmla="*/ 1739774 w 4534027"/>
              <a:gd name="connsiteY24" fmla="*/ 10048 h 3557117"/>
              <a:gd name="connsiteX25" fmla="*/ 1820160 w 4534027"/>
              <a:gd name="connsiteY25" fmla="*/ 0 h 3557117"/>
              <a:gd name="connsiteX26" fmla="*/ 2895334 w 4534027"/>
              <a:gd name="connsiteY26" fmla="*/ 20097 h 3557117"/>
              <a:gd name="connsiteX27" fmla="*/ 2985769 w 4534027"/>
              <a:gd name="connsiteY27" fmla="*/ 30145 h 3557117"/>
              <a:gd name="connsiteX28" fmla="*/ 3186736 w 4534027"/>
              <a:gd name="connsiteY28" fmla="*/ 70339 h 3557117"/>
              <a:gd name="connsiteX29" fmla="*/ 3327413 w 4534027"/>
              <a:gd name="connsiteY29" fmla="*/ 100484 h 3557117"/>
              <a:gd name="connsiteX30" fmla="*/ 3417848 w 4534027"/>
              <a:gd name="connsiteY30" fmla="*/ 150725 h 3557117"/>
              <a:gd name="connsiteX31" fmla="*/ 3458042 w 4534027"/>
              <a:gd name="connsiteY31" fmla="*/ 180870 h 3557117"/>
              <a:gd name="connsiteX32" fmla="*/ 3508284 w 4534027"/>
              <a:gd name="connsiteY32" fmla="*/ 251209 h 3557117"/>
              <a:gd name="connsiteX33" fmla="*/ 3538429 w 4534027"/>
              <a:gd name="connsiteY33" fmla="*/ 301451 h 3557117"/>
              <a:gd name="connsiteX34" fmla="*/ 3618815 w 4534027"/>
              <a:gd name="connsiteY34" fmla="*/ 411983 h 3557117"/>
              <a:gd name="connsiteX35" fmla="*/ 3628864 w 4534027"/>
              <a:gd name="connsiteY35" fmla="*/ 442128 h 3557117"/>
              <a:gd name="connsiteX36" fmla="*/ 3648960 w 4534027"/>
              <a:gd name="connsiteY36" fmla="*/ 482321 h 3557117"/>
              <a:gd name="connsiteX37" fmla="*/ 3659009 w 4534027"/>
              <a:gd name="connsiteY37" fmla="*/ 522514 h 3557117"/>
              <a:gd name="connsiteX38" fmla="*/ 3689154 w 4534027"/>
              <a:gd name="connsiteY38" fmla="*/ 592853 h 3557117"/>
              <a:gd name="connsiteX39" fmla="*/ 3719299 w 4534027"/>
              <a:gd name="connsiteY39" fmla="*/ 683288 h 3557117"/>
              <a:gd name="connsiteX40" fmla="*/ 3739396 w 4534027"/>
              <a:gd name="connsiteY40" fmla="*/ 763675 h 3557117"/>
              <a:gd name="connsiteX41" fmla="*/ 3779589 w 4534027"/>
              <a:gd name="connsiteY41" fmla="*/ 884255 h 3557117"/>
              <a:gd name="connsiteX42" fmla="*/ 3799686 w 4534027"/>
              <a:gd name="connsiteY42" fmla="*/ 964642 h 3557117"/>
              <a:gd name="connsiteX43" fmla="*/ 3829831 w 4534027"/>
              <a:gd name="connsiteY43" fmla="*/ 1065125 h 3557117"/>
              <a:gd name="connsiteX44" fmla="*/ 3839879 w 4534027"/>
              <a:gd name="connsiteY44" fmla="*/ 1135464 h 3557117"/>
              <a:gd name="connsiteX45" fmla="*/ 3809734 w 4534027"/>
              <a:gd name="connsiteY45" fmla="*/ 1477108 h 3557117"/>
              <a:gd name="connsiteX46" fmla="*/ 3779589 w 4534027"/>
              <a:gd name="connsiteY46" fmla="*/ 1537398 h 3557117"/>
              <a:gd name="connsiteX47" fmla="*/ 3769541 w 4534027"/>
              <a:gd name="connsiteY47" fmla="*/ 1587640 h 3557117"/>
              <a:gd name="connsiteX48" fmla="*/ 3739396 w 4534027"/>
              <a:gd name="connsiteY48" fmla="*/ 1627833 h 3557117"/>
              <a:gd name="connsiteX49" fmla="*/ 3628864 w 4534027"/>
              <a:gd name="connsiteY49" fmla="*/ 1688123 h 3557117"/>
              <a:gd name="connsiteX50" fmla="*/ 3528380 w 4534027"/>
              <a:gd name="connsiteY50" fmla="*/ 1698172 h 3557117"/>
              <a:gd name="connsiteX51" fmla="*/ 1116776 w 4534027"/>
              <a:gd name="connsiteY51" fmla="*/ 1748413 h 3557117"/>
              <a:gd name="connsiteX52" fmla="*/ 1056486 w 4534027"/>
              <a:gd name="connsiteY52" fmla="*/ 1758462 h 3557117"/>
              <a:gd name="connsiteX53" fmla="*/ 1016292 w 4534027"/>
              <a:gd name="connsiteY53" fmla="*/ 1778558 h 3557117"/>
              <a:gd name="connsiteX54" fmla="*/ 986147 w 4534027"/>
              <a:gd name="connsiteY54" fmla="*/ 1788607 h 3557117"/>
              <a:gd name="connsiteX55" fmla="*/ 935905 w 4534027"/>
              <a:gd name="connsiteY55" fmla="*/ 1808703 h 3557117"/>
              <a:gd name="connsiteX56" fmla="*/ 885664 w 4534027"/>
              <a:gd name="connsiteY56" fmla="*/ 1848897 h 3557117"/>
              <a:gd name="connsiteX57" fmla="*/ 835422 w 4534027"/>
              <a:gd name="connsiteY57" fmla="*/ 1879042 h 3557117"/>
              <a:gd name="connsiteX58" fmla="*/ 795229 w 4534027"/>
              <a:gd name="connsiteY58" fmla="*/ 1929284 h 3557117"/>
              <a:gd name="connsiteX59" fmla="*/ 744987 w 4534027"/>
              <a:gd name="connsiteY59" fmla="*/ 2039815 h 3557117"/>
              <a:gd name="connsiteX60" fmla="*/ 744987 w 4534027"/>
              <a:gd name="connsiteY60" fmla="*/ 2914022 h 3557117"/>
              <a:gd name="connsiteX61" fmla="*/ 765084 w 4534027"/>
              <a:gd name="connsiteY61" fmla="*/ 2944167 h 3557117"/>
              <a:gd name="connsiteX62" fmla="*/ 785180 w 4534027"/>
              <a:gd name="connsiteY62" fmla="*/ 3014506 h 3557117"/>
              <a:gd name="connsiteX63" fmla="*/ 996196 w 4534027"/>
              <a:gd name="connsiteY63" fmla="*/ 3064747 h 3557117"/>
              <a:gd name="connsiteX64" fmla="*/ 1106727 w 4534027"/>
              <a:gd name="connsiteY64" fmla="*/ 3094892 h 3557117"/>
              <a:gd name="connsiteX65" fmla="*/ 1207211 w 4534027"/>
              <a:gd name="connsiteY65" fmla="*/ 3135086 h 3557117"/>
              <a:gd name="connsiteX66" fmla="*/ 1528758 w 4534027"/>
              <a:gd name="connsiteY66" fmla="*/ 3225521 h 3557117"/>
              <a:gd name="connsiteX67" fmla="*/ 1699580 w 4534027"/>
              <a:gd name="connsiteY67" fmla="*/ 3275763 h 3557117"/>
              <a:gd name="connsiteX68" fmla="*/ 1800064 w 4534027"/>
              <a:gd name="connsiteY68" fmla="*/ 3315956 h 3557117"/>
              <a:gd name="connsiteX69" fmla="*/ 1900547 w 4534027"/>
              <a:gd name="connsiteY69" fmla="*/ 3346101 h 3557117"/>
              <a:gd name="connsiteX70" fmla="*/ 1940741 w 4534027"/>
              <a:gd name="connsiteY70" fmla="*/ 3356150 h 3557117"/>
              <a:gd name="connsiteX71" fmla="*/ 1980934 w 4534027"/>
              <a:gd name="connsiteY71" fmla="*/ 3376246 h 3557117"/>
              <a:gd name="connsiteX72" fmla="*/ 2955624 w 4534027"/>
              <a:gd name="connsiteY72" fmla="*/ 3356150 h 3557117"/>
              <a:gd name="connsiteX73" fmla="*/ 3015914 w 4534027"/>
              <a:gd name="connsiteY73" fmla="*/ 3336053 h 3557117"/>
              <a:gd name="connsiteX74" fmla="*/ 3076204 w 4534027"/>
              <a:gd name="connsiteY74" fmla="*/ 3326004 h 3557117"/>
              <a:gd name="connsiteX75" fmla="*/ 3307316 w 4534027"/>
              <a:gd name="connsiteY75" fmla="*/ 3315956 h 3557117"/>
              <a:gd name="connsiteX76" fmla="*/ 3648960 w 4534027"/>
              <a:gd name="connsiteY76" fmla="*/ 3315956 h 3557117"/>
              <a:gd name="connsiteX77" fmla="*/ 4111185 w 4534027"/>
              <a:gd name="connsiteY77" fmla="*/ 3336053 h 3557117"/>
              <a:gd name="connsiteX78" fmla="*/ 4181523 w 4534027"/>
              <a:gd name="connsiteY78" fmla="*/ 3356150 h 3557117"/>
              <a:gd name="connsiteX79" fmla="*/ 4211668 w 4534027"/>
              <a:gd name="connsiteY79" fmla="*/ 3366198 h 3557117"/>
              <a:gd name="connsiteX80" fmla="*/ 4372442 w 4534027"/>
              <a:gd name="connsiteY80" fmla="*/ 3376246 h 3557117"/>
              <a:gd name="connsiteX81" fmla="*/ 4493022 w 4534027"/>
              <a:gd name="connsiteY81" fmla="*/ 3426488 h 3557117"/>
              <a:gd name="connsiteX82" fmla="*/ 4523167 w 4534027"/>
              <a:gd name="connsiteY82" fmla="*/ 3506875 h 3557117"/>
              <a:gd name="connsiteX83" fmla="*/ 4533215 w 4534027"/>
              <a:gd name="connsiteY83" fmla="*/ 3557117 h 35571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</a:cxnLst>
            <a:rect l="l" t="t" r="r" b="b"/>
            <a:pathLst>
              <a:path w="4534027" h="3557117">
                <a:moveTo>
                  <a:pt x="11457" y="874207"/>
                </a:moveTo>
                <a:cubicBezTo>
                  <a:pt x="69053" y="787815"/>
                  <a:pt x="0" y="897121"/>
                  <a:pt x="41602" y="813917"/>
                </a:cubicBezTo>
                <a:cubicBezTo>
                  <a:pt x="47003" y="803115"/>
                  <a:pt x="55916" y="794374"/>
                  <a:pt x="61699" y="783772"/>
                </a:cubicBezTo>
                <a:cubicBezTo>
                  <a:pt x="130090" y="658388"/>
                  <a:pt x="76084" y="742097"/>
                  <a:pt x="121989" y="673240"/>
                </a:cubicBezTo>
                <a:cubicBezTo>
                  <a:pt x="136252" y="630450"/>
                  <a:pt x="127726" y="641048"/>
                  <a:pt x="172231" y="602901"/>
                </a:cubicBezTo>
                <a:cubicBezTo>
                  <a:pt x="192938" y="585152"/>
                  <a:pt x="292566" y="502540"/>
                  <a:pt x="333004" y="482321"/>
                </a:cubicBezTo>
                <a:cubicBezTo>
                  <a:pt x="345356" y="476145"/>
                  <a:pt x="359919" y="476067"/>
                  <a:pt x="373198" y="472273"/>
                </a:cubicBezTo>
                <a:cubicBezTo>
                  <a:pt x="383382" y="469363"/>
                  <a:pt x="393869" y="466961"/>
                  <a:pt x="403343" y="462224"/>
                </a:cubicBezTo>
                <a:cubicBezTo>
                  <a:pt x="414145" y="456823"/>
                  <a:pt x="422686" y="447529"/>
                  <a:pt x="433488" y="442128"/>
                </a:cubicBezTo>
                <a:cubicBezTo>
                  <a:pt x="471329" y="423208"/>
                  <a:pt x="485543" y="421578"/>
                  <a:pt x="523923" y="411983"/>
                </a:cubicBezTo>
                <a:cubicBezTo>
                  <a:pt x="540670" y="401934"/>
                  <a:pt x="557092" y="391322"/>
                  <a:pt x="574165" y="381837"/>
                </a:cubicBezTo>
                <a:cubicBezTo>
                  <a:pt x="605778" y="364274"/>
                  <a:pt x="630210" y="354540"/>
                  <a:pt x="664600" y="341644"/>
                </a:cubicBezTo>
                <a:cubicBezTo>
                  <a:pt x="674517" y="337925"/>
                  <a:pt x="684469" y="334165"/>
                  <a:pt x="694745" y="331596"/>
                </a:cubicBezTo>
                <a:cubicBezTo>
                  <a:pt x="724703" y="324106"/>
                  <a:pt x="755342" y="319456"/>
                  <a:pt x="785180" y="311499"/>
                </a:cubicBezTo>
                <a:cubicBezTo>
                  <a:pt x="805648" y="306041"/>
                  <a:pt x="825180" y="297489"/>
                  <a:pt x="845470" y="291402"/>
                </a:cubicBezTo>
                <a:cubicBezTo>
                  <a:pt x="935692" y="264336"/>
                  <a:pt x="830744" y="299986"/>
                  <a:pt x="935905" y="271306"/>
                </a:cubicBezTo>
                <a:cubicBezTo>
                  <a:pt x="956343" y="265732"/>
                  <a:pt x="976287" y="258449"/>
                  <a:pt x="996196" y="251209"/>
                </a:cubicBezTo>
                <a:cubicBezTo>
                  <a:pt x="1030402" y="238770"/>
                  <a:pt x="1076266" y="219243"/>
                  <a:pt x="1106727" y="200967"/>
                </a:cubicBezTo>
                <a:cubicBezTo>
                  <a:pt x="1129472" y="187320"/>
                  <a:pt x="1152536" y="162990"/>
                  <a:pt x="1177066" y="150725"/>
                </a:cubicBezTo>
                <a:cubicBezTo>
                  <a:pt x="1183316" y="147600"/>
                  <a:pt x="1241805" y="124057"/>
                  <a:pt x="1257453" y="120580"/>
                </a:cubicBezTo>
                <a:cubicBezTo>
                  <a:pt x="1302552" y="110558"/>
                  <a:pt x="1364646" y="105321"/>
                  <a:pt x="1408178" y="100484"/>
                </a:cubicBezTo>
                <a:cubicBezTo>
                  <a:pt x="1436911" y="90906"/>
                  <a:pt x="1446969" y="86696"/>
                  <a:pt x="1478516" y="80387"/>
                </a:cubicBezTo>
                <a:cubicBezTo>
                  <a:pt x="1498495" y="76391"/>
                  <a:pt x="1518710" y="73688"/>
                  <a:pt x="1538807" y="70339"/>
                </a:cubicBezTo>
                <a:lnTo>
                  <a:pt x="1629242" y="40193"/>
                </a:lnTo>
                <a:cubicBezTo>
                  <a:pt x="1670683" y="26379"/>
                  <a:pt x="1687984" y="19759"/>
                  <a:pt x="1739774" y="10048"/>
                </a:cubicBezTo>
                <a:cubicBezTo>
                  <a:pt x="1766315" y="5071"/>
                  <a:pt x="1793365" y="3349"/>
                  <a:pt x="1820160" y="0"/>
                </a:cubicBezTo>
                <a:lnTo>
                  <a:pt x="2895334" y="20097"/>
                </a:lnTo>
                <a:cubicBezTo>
                  <a:pt x="2925654" y="20881"/>
                  <a:pt x="2955880" y="24992"/>
                  <a:pt x="2985769" y="30145"/>
                </a:cubicBezTo>
                <a:cubicBezTo>
                  <a:pt x="3053091" y="41752"/>
                  <a:pt x="3119650" y="57438"/>
                  <a:pt x="3186736" y="70339"/>
                </a:cubicBezTo>
                <a:cubicBezTo>
                  <a:pt x="3239872" y="80557"/>
                  <a:pt x="3273894" y="81370"/>
                  <a:pt x="3327413" y="100484"/>
                </a:cubicBezTo>
                <a:cubicBezTo>
                  <a:pt x="3357949" y="111390"/>
                  <a:pt x="3390806" y="131409"/>
                  <a:pt x="3417848" y="150725"/>
                </a:cubicBezTo>
                <a:cubicBezTo>
                  <a:pt x="3431476" y="160459"/>
                  <a:pt x="3446839" y="168422"/>
                  <a:pt x="3458042" y="180870"/>
                </a:cubicBezTo>
                <a:cubicBezTo>
                  <a:pt x="3477317" y="202287"/>
                  <a:pt x="3492301" y="227235"/>
                  <a:pt x="3508284" y="251209"/>
                </a:cubicBezTo>
                <a:cubicBezTo>
                  <a:pt x="3519118" y="267459"/>
                  <a:pt x="3527364" y="285357"/>
                  <a:pt x="3538429" y="301451"/>
                </a:cubicBezTo>
                <a:cubicBezTo>
                  <a:pt x="3564238" y="338992"/>
                  <a:pt x="3618815" y="411983"/>
                  <a:pt x="3618815" y="411983"/>
                </a:cubicBezTo>
                <a:cubicBezTo>
                  <a:pt x="3622165" y="422031"/>
                  <a:pt x="3624692" y="432392"/>
                  <a:pt x="3628864" y="442128"/>
                </a:cubicBezTo>
                <a:cubicBezTo>
                  <a:pt x="3634765" y="455896"/>
                  <a:pt x="3643700" y="468296"/>
                  <a:pt x="3648960" y="482321"/>
                </a:cubicBezTo>
                <a:cubicBezTo>
                  <a:pt x="3653809" y="495252"/>
                  <a:pt x="3655215" y="509235"/>
                  <a:pt x="3659009" y="522514"/>
                </a:cubicBezTo>
                <a:cubicBezTo>
                  <a:pt x="3668867" y="557016"/>
                  <a:pt x="3671288" y="557121"/>
                  <a:pt x="3689154" y="592853"/>
                </a:cubicBezTo>
                <a:cubicBezTo>
                  <a:pt x="3721559" y="787289"/>
                  <a:pt x="3675825" y="563736"/>
                  <a:pt x="3719299" y="683288"/>
                </a:cubicBezTo>
                <a:cubicBezTo>
                  <a:pt x="3728738" y="709245"/>
                  <a:pt x="3731459" y="737219"/>
                  <a:pt x="3739396" y="763675"/>
                </a:cubicBezTo>
                <a:cubicBezTo>
                  <a:pt x="3751570" y="804256"/>
                  <a:pt x="3769313" y="843153"/>
                  <a:pt x="3779589" y="884255"/>
                </a:cubicBezTo>
                <a:cubicBezTo>
                  <a:pt x="3786288" y="911051"/>
                  <a:pt x="3792098" y="938084"/>
                  <a:pt x="3799686" y="964642"/>
                </a:cubicBezTo>
                <a:cubicBezTo>
                  <a:pt x="3812789" y="1010502"/>
                  <a:pt x="3822050" y="1022329"/>
                  <a:pt x="3829831" y="1065125"/>
                </a:cubicBezTo>
                <a:cubicBezTo>
                  <a:pt x="3834068" y="1088427"/>
                  <a:pt x="3836530" y="1112018"/>
                  <a:pt x="3839879" y="1135464"/>
                </a:cubicBezTo>
                <a:cubicBezTo>
                  <a:pt x="3835083" y="1264973"/>
                  <a:pt x="3853034" y="1364527"/>
                  <a:pt x="3809734" y="1477108"/>
                </a:cubicBezTo>
                <a:cubicBezTo>
                  <a:pt x="3801668" y="1498079"/>
                  <a:pt x="3789637" y="1517301"/>
                  <a:pt x="3779589" y="1537398"/>
                </a:cubicBezTo>
                <a:cubicBezTo>
                  <a:pt x="3776240" y="1554145"/>
                  <a:pt x="3776477" y="1572033"/>
                  <a:pt x="3769541" y="1587640"/>
                </a:cubicBezTo>
                <a:cubicBezTo>
                  <a:pt x="3762739" y="1602944"/>
                  <a:pt x="3751238" y="1615991"/>
                  <a:pt x="3739396" y="1627833"/>
                </a:cubicBezTo>
                <a:cubicBezTo>
                  <a:pt x="3712834" y="1654395"/>
                  <a:pt x="3662750" y="1680150"/>
                  <a:pt x="3628864" y="1688123"/>
                </a:cubicBezTo>
                <a:cubicBezTo>
                  <a:pt x="3596097" y="1695833"/>
                  <a:pt x="3562026" y="1697129"/>
                  <a:pt x="3528380" y="1698172"/>
                </a:cubicBezTo>
                <a:cubicBezTo>
                  <a:pt x="2568490" y="1727936"/>
                  <a:pt x="2079553" y="1732500"/>
                  <a:pt x="1116776" y="1748413"/>
                </a:cubicBezTo>
                <a:cubicBezTo>
                  <a:pt x="1096679" y="1751763"/>
                  <a:pt x="1076001" y="1752608"/>
                  <a:pt x="1056486" y="1758462"/>
                </a:cubicBezTo>
                <a:cubicBezTo>
                  <a:pt x="1042138" y="1762766"/>
                  <a:pt x="1030060" y="1772657"/>
                  <a:pt x="1016292" y="1778558"/>
                </a:cubicBezTo>
                <a:cubicBezTo>
                  <a:pt x="1006556" y="1782730"/>
                  <a:pt x="996065" y="1784888"/>
                  <a:pt x="986147" y="1788607"/>
                </a:cubicBezTo>
                <a:cubicBezTo>
                  <a:pt x="969258" y="1794940"/>
                  <a:pt x="952652" y="1802004"/>
                  <a:pt x="935905" y="1808703"/>
                </a:cubicBezTo>
                <a:cubicBezTo>
                  <a:pt x="919158" y="1822101"/>
                  <a:pt x="903234" y="1836598"/>
                  <a:pt x="885664" y="1848897"/>
                </a:cubicBezTo>
                <a:cubicBezTo>
                  <a:pt x="869664" y="1860097"/>
                  <a:pt x="850019" y="1866067"/>
                  <a:pt x="835422" y="1879042"/>
                </a:cubicBezTo>
                <a:cubicBezTo>
                  <a:pt x="819392" y="1893291"/>
                  <a:pt x="806469" y="1911019"/>
                  <a:pt x="795229" y="1929284"/>
                </a:cubicBezTo>
                <a:cubicBezTo>
                  <a:pt x="762550" y="1982387"/>
                  <a:pt x="760177" y="1994244"/>
                  <a:pt x="744987" y="2039815"/>
                </a:cubicBezTo>
                <a:cubicBezTo>
                  <a:pt x="698418" y="2365776"/>
                  <a:pt x="719026" y="2195780"/>
                  <a:pt x="744987" y="2914022"/>
                </a:cubicBezTo>
                <a:cubicBezTo>
                  <a:pt x="745423" y="2926091"/>
                  <a:pt x="758385" y="2934119"/>
                  <a:pt x="765084" y="2944167"/>
                </a:cubicBezTo>
                <a:cubicBezTo>
                  <a:pt x="771783" y="2967613"/>
                  <a:pt x="775090" y="2992307"/>
                  <a:pt x="785180" y="3014506"/>
                </a:cubicBezTo>
                <a:cubicBezTo>
                  <a:pt x="824729" y="3101515"/>
                  <a:pt x="895328" y="3059143"/>
                  <a:pt x="996196" y="3064747"/>
                </a:cubicBezTo>
                <a:cubicBezTo>
                  <a:pt x="1033040" y="3074795"/>
                  <a:pt x="1070497" y="3082815"/>
                  <a:pt x="1106727" y="3094892"/>
                </a:cubicBezTo>
                <a:cubicBezTo>
                  <a:pt x="1140951" y="3106300"/>
                  <a:pt x="1172699" y="3124582"/>
                  <a:pt x="1207211" y="3135086"/>
                </a:cubicBezTo>
                <a:cubicBezTo>
                  <a:pt x="1519518" y="3230136"/>
                  <a:pt x="1121020" y="3077254"/>
                  <a:pt x="1528758" y="3225521"/>
                </a:cubicBezTo>
                <a:cubicBezTo>
                  <a:pt x="1658437" y="3272677"/>
                  <a:pt x="1600619" y="3259268"/>
                  <a:pt x="1699580" y="3275763"/>
                </a:cubicBezTo>
                <a:cubicBezTo>
                  <a:pt x="1733075" y="3289161"/>
                  <a:pt x="1766014" y="3304039"/>
                  <a:pt x="1800064" y="3315956"/>
                </a:cubicBezTo>
                <a:cubicBezTo>
                  <a:pt x="1833070" y="3327508"/>
                  <a:pt x="1866923" y="3336494"/>
                  <a:pt x="1900547" y="3346101"/>
                </a:cubicBezTo>
                <a:cubicBezTo>
                  <a:pt x="1913826" y="3349895"/>
                  <a:pt x="1927810" y="3351301"/>
                  <a:pt x="1940741" y="3356150"/>
                </a:cubicBezTo>
                <a:cubicBezTo>
                  <a:pt x="1954766" y="3361409"/>
                  <a:pt x="1967536" y="3369547"/>
                  <a:pt x="1980934" y="3376246"/>
                </a:cubicBezTo>
                <a:cubicBezTo>
                  <a:pt x="2403538" y="3333987"/>
                  <a:pt x="1769465" y="3394413"/>
                  <a:pt x="2955624" y="3356150"/>
                </a:cubicBezTo>
                <a:cubicBezTo>
                  <a:pt x="2976797" y="3355467"/>
                  <a:pt x="2995363" y="3341191"/>
                  <a:pt x="3015914" y="3336053"/>
                </a:cubicBezTo>
                <a:cubicBezTo>
                  <a:pt x="3035680" y="3331111"/>
                  <a:pt x="3055878" y="3327406"/>
                  <a:pt x="3076204" y="3326004"/>
                </a:cubicBezTo>
                <a:cubicBezTo>
                  <a:pt x="3153131" y="3320699"/>
                  <a:pt x="3230279" y="3319305"/>
                  <a:pt x="3307316" y="3315956"/>
                </a:cubicBezTo>
                <a:cubicBezTo>
                  <a:pt x="3444129" y="3281754"/>
                  <a:pt x="3340396" y="3303776"/>
                  <a:pt x="3648960" y="3315956"/>
                </a:cubicBezTo>
                <a:lnTo>
                  <a:pt x="4111185" y="3336053"/>
                </a:lnTo>
                <a:lnTo>
                  <a:pt x="4181523" y="3356150"/>
                </a:lnTo>
                <a:cubicBezTo>
                  <a:pt x="4191668" y="3359194"/>
                  <a:pt x="4201134" y="3365089"/>
                  <a:pt x="4211668" y="3366198"/>
                </a:cubicBezTo>
                <a:cubicBezTo>
                  <a:pt x="4265069" y="3371819"/>
                  <a:pt x="4318851" y="3372897"/>
                  <a:pt x="4372442" y="3376246"/>
                </a:cubicBezTo>
                <a:cubicBezTo>
                  <a:pt x="4474334" y="3410210"/>
                  <a:pt x="4436438" y="3388765"/>
                  <a:pt x="4493022" y="3426488"/>
                </a:cubicBezTo>
                <a:cubicBezTo>
                  <a:pt x="4524056" y="3473038"/>
                  <a:pt x="4508681" y="3441687"/>
                  <a:pt x="4523167" y="3506875"/>
                </a:cubicBezTo>
                <a:cubicBezTo>
                  <a:pt x="4534027" y="3555748"/>
                  <a:pt x="4533215" y="3531941"/>
                  <a:pt x="4533215" y="3557117"/>
                </a:cubicBezTo>
              </a:path>
            </a:pathLst>
          </a:custGeom>
          <a:ln>
            <a:solidFill>
              <a:schemeClr val="accent6">
                <a:lumMod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Rovnoramenný trojúhelník 33"/>
          <p:cNvSpPr/>
          <p:nvPr/>
        </p:nvSpPr>
        <p:spPr>
          <a:xfrm>
            <a:off x="2843808" y="5301208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2267744" y="4941168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Rovnoramenný trojúhelník 36"/>
          <p:cNvSpPr/>
          <p:nvPr/>
        </p:nvSpPr>
        <p:spPr>
          <a:xfrm>
            <a:off x="2267744" y="4221088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Rovnoramenný trojúhelník 37"/>
          <p:cNvSpPr/>
          <p:nvPr/>
        </p:nvSpPr>
        <p:spPr>
          <a:xfrm>
            <a:off x="2339752" y="3429000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Rovnoramenný trojúhelník 38"/>
          <p:cNvSpPr/>
          <p:nvPr/>
        </p:nvSpPr>
        <p:spPr>
          <a:xfrm>
            <a:off x="2483768" y="2564904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Rovnoramenný trojúhelník 39"/>
          <p:cNvSpPr/>
          <p:nvPr/>
        </p:nvSpPr>
        <p:spPr>
          <a:xfrm>
            <a:off x="2483768" y="1844824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Rovnoramenný trojúhelník 40"/>
          <p:cNvSpPr/>
          <p:nvPr/>
        </p:nvSpPr>
        <p:spPr>
          <a:xfrm>
            <a:off x="2051720" y="1412776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Rovnoramenný trojúhelník 41"/>
          <p:cNvSpPr/>
          <p:nvPr/>
        </p:nvSpPr>
        <p:spPr>
          <a:xfrm>
            <a:off x="6300192" y="3933056"/>
            <a:ext cx="288032" cy="279648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Rovnoramenný trojúhelník 43"/>
          <p:cNvSpPr/>
          <p:nvPr/>
        </p:nvSpPr>
        <p:spPr>
          <a:xfrm>
            <a:off x="5508104" y="4365104"/>
            <a:ext cx="288032" cy="279648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Rovnoramenný trojúhelník 45"/>
          <p:cNvSpPr/>
          <p:nvPr/>
        </p:nvSpPr>
        <p:spPr>
          <a:xfrm>
            <a:off x="4644008" y="4725144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ovnoramenný trojúhelník 46"/>
          <p:cNvSpPr/>
          <p:nvPr/>
        </p:nvSpPr>
        <p:spPr>
          <a:xfrm>
            <a:off x="4499992" y="3284984"/>
            <a:ext cx="288032" cy="279648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ovnoramenný trojúhelník 47"/>
          <p:cNvSpPr/>
          <p:nvPr/>
        </p:nvSpPr>
        <p:spPr>
          <a:xfrm>
            <a:off x="3851920" y="3212976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Rovnoramenný trojúhelník 48"/>
          <p:cNvSpPr/>
          <p:nvPr/>
        </p:nvSpPr>
        <p:spPr>
          <a:xfrm>
            <a:off x="3635896" y="3933056"/>
            <a:ext cx="288032" cy="279648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Rovnoramenný trojúhelník 49"/>
          <p:cNvSpPr/>
          <p:nvPr/>
        </p:nvSpPr>
        <p:spPr>
          <a:xfrm>
            <a:off x="3347864" y="4653136"/>
            <a:ext cx="288032" cy="279648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979712" y="2636912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508104" y="522920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572000" y="5301208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516216" y="5373216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3635896" y="5157192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2771800" y="486916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3203848" y="3717032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4139952" y="3645024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5004048" y="3645024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5652120" y="2636912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5148064" y="198884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4427984" y="1916832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563888" y="198884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2771800" y="2276872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olný tvar 67"/>
          <p:cNvSpPr/>
          <p:nvPr/>
        </p:nvSpPr>
        <p:spPr>
          <a:xfrm>
            <a:off x="1768510" y="1798655"/>
            <a:ext cx="4682532" cy="2893925"/>
          </a:xfrm>
          <a:custGeom>
            <a:avLst/>
            <a:gdLst>
              <a:gd name="connsiteX0" fmla="*/ 0 w 4682532"/>
              <a:gd name="connsiteY0" fmla="*/ 2893925 h 2893925"/>
              <a:gd name="connsiteX1" fmla="*/ 30145 w 4682532"/>
              <a:gd name="connsiteY1" fmla="*/ 2883877 h 2893925"/>
              <a:gd name="connsiteX2" fmla="*/ 70338 w 4682532"/>
              <a:gd name="connsiteY2" fmla="*/ 2823587 h 2893925"/>
              <a:gd name="connsiteX3" fmla="*/ 90435 w 4682532"/>
              <a:gd name="connsiteY3" fmla="*/ 2622620 h 2893925"/>
              <a:gd name="connsiteX4" fmla="*/ 120580 w 4682532"/>
              <a:gd name="connsiteY4" fmla="*/ 2552281 h 2893925"/>
              <a:gd name="connsiteX5" fmla="*/ 130628 w 4682532"/>
              <a:gd name="connsiteY5" fmla="*/ 2522136 h 2893925"/>
              <a:gd name="connsiteX6" fmla="*/ 160774 w 4682532"/>
              <a:gd name="connsiteY6" fmla="*/ 2230734 h 2893925"/>
              <a:gd name="connsiteX7" fmla="*/ 190919 w 4682532"/>
              <a:gd name="connsiteY7" fmla="*/ 2110154 h 2893925"/>
              <a:gd name="connsiteX8" fmla="*/ 200967 w 4682532"/>
              <a:gd name="connsiteY8" fmla="*/ 2069960 h 2893925"/>
              <a:gd name="connsiteX9" fmla="*/ 190919 w 4682532"/>
              <a:gd name="connsiteY9" fmla="*/ 1467059 h 2893925"/>
              <a:gd name="connsiteX10" fmla="*/ 221064 w 4682532"/>
              <a:gd name="connsiteY10" fmla="*/ 1436914 h 2893925"/>
              <a:gd name="connsiteX11" fmla="*/ 401934 w 4682532"/>
              <a:gd name="connsiteY11" fmla="*/ 1396721 h 2893925"/>
              <a:gd name="connsiteX12" fmla="*/ 823965 w 4682532"/>
              <a:gd name="connsiteY12" fmla="*/ 1376624 h 2893925"/>
              <a:gd name="connsiteX13" fmla="*/ 1346479 w 4682532"/>
              <a:gd name="connsiteY13" fmla="*/ 1356527 h 2893925"/>
              <a:gd name="connsiteX14" fmla="*/ 1416817 w 4682532"/>
              <a:gd name="connsiteY14" fmla="*/ 1346479 h 2893925"/>
              <a:gd name="connsiteX15" fmla="*/ 1457011 w 4682532"/>
              <a:gd name="connsiteY15" fmla="*/ 1336431 h 2893925"/>
              <a:gd name="connsiteX16" fmla="*/ 1507253 w 4682532"/>
              <a:gd name="connsiteY16" fmla="*/ 1326382 h 2893925"/>
              <a:gd name="connsiteX17" fmla="*/ 1537398 w 4682532"/>
              <a:gd name="connsiteY17" fmla="*/ 1306286 h 2893925"/>
              <a:gd name="connsiteX18" fmla="*/ 1567543 w 4682532"/>
              <a:gd name="connsiteY18" fmla="*/ 1296237 h 2893925"/>
              <a:gd name="connsiteX19" fmla="*/ 1607736 w 4682532"/>
              <a:gd name="connsiteY19" fmla="*/ 1276141 h 2893925"/>
              <a:gd name="connsiteX20" fmla="*/ 1637881 w 4682532"/>
              <a:gd name="connsiteY20" fmla="*/ 1266092 h 2893925"/>
              <a:gd name="connsiteX21" fmla="*/ 1678075 w 4682532"/>
              <a:gd name="connsiteY21" fmla="*/ 1245996 h 2893925"/>
              <a:gd name="connsiteX22" fmla="*/ 1738365 w 4682532"/>
              <a:gd name="connsiteY22" fmla="*/ 1205802 h 2893925"/>
              <a:gd name="connsiteX23" fmla="*/ 1768510 w 4682532"/>
              <a:gd name="connsiteY23" fmla="*/ 1195754 h 2893925"/>
              <a:gd name="connsiteX24" fmla="*/ 1798655 w 4682532"/>
              <a:gd name="connsiteY24" fmla="*/ 1165609 h 2893925"/>
              <a:gd name="connsiteX25" fmla="*/ 1858945 w 4682532"/>
              <a:gd name="connsiteY25" fmla="*/ 1145512 h 2893925"/>
              <a:gd name="connsiteX26" fmla="*/ 1929283 w 4682532"/>
              <a:gd name="connsiteY26" fmla="*/ 1105319 h 2893925"/>
              <a:gd name="connsiteX27" fmla="*/ 1959428 w 4682532"/>
              <a:gd name="connsiteY27" fmla="*/ 1085222 h 2893925"/>
              <a:gd name="connsiteX28" fmla="*/ 2009670 w 4682532"/>
              <a:gd name="connsiteY28" fmla="*/ 1055077 h 2893925"/>
              <a:gd name="connsiteX29" fmla="*/ 2039815 w 4682532"/>
              <a:gd name="connsiteY29" fmla="*/ 1045029 h 2893925"/>
              <a:gd name="connsiteX30" fmla="*/ 2069960 w 4682532"/>
              <a:gd name="connsiteY30" fmla="*/ 1024932 h 2893925"/>
              <a:gd name="connsiteX31" fmla="*/ 2140299 w 4682532"/>
              <a:gd name="connsiteY31" fmla="*/ 1004835 h 2893925"/>
              <a:gd name="connsiteX32" fmla="*/ 2200589 w 4682532"/>
              <a:gd name="connsiteY32" fmla="*/ 984738 h 2893925"/>
              <a:gd name="connsiteX33" fmla="*/ 2270927 w 4682532"/>
              <a:gd name="connsiteY33" fmla="*/ 974690 h 2893925"/>
              <a:gd name="connsiteX34" fmla="*/ 2592475 w 4682532"/>
              <a:gd name="connsiteY34" fmla="*/ 964642 h 2893925"/>
              <a:gd name="connsiteX35" fmla="*/ 3155182 w 4682532"/>
              <a:gd name="connsiteY35" fmla="*/ 954593 h 2893925"/>
              <a:gd name="connsiteX36" fmla="*/ 3185327 w 4682532"/>
              <a:gd name="connsiteY36" fmla="*/ 944545 h 2893925"/>
              <a:gd name="connsiteX37" fmla="*/ 3215472 w 4682532"/>
              <a:gd name="connsiteY37" fmla="*/ 924448 h 2893925"/>
              <a:gd name="connsiteX38" fmla="*/ 3255666 w 4682532"/>
              <a:gd name="connsiteY38" fmla="*/ 914400 h 2893925"/>
              <a:gd name="connsiteX39" fmla="*/ 3285811 w 4682532"/>
              <a:gd name="connsiteY39" fmla="*/ 904352 h 2893925"/>
              <a:gd name="connsiteX40" fmla="*/ 3315956 w 4682532"/>
              <a:gd name="connsiteY40" fmla="*/ 884255 h 2893925"/>
              <a:gd name="connsiteX41" fmla="*/ 3356149 w 4682532"/>
              <a:gd name="connsiteY41" fmla="*/ 854110 h 2893925"/>
              <a:gd name="connsiteX42" fmla="*/ 3466681 w 4682532"/>
              <a:gd name="connsiteY42" fmla="*/ 803868 h 2893925"/>
              <a:gd name="connsiteX43" fmla="*/ 3557116 w 4682532"/>
              <a:gd name="connsiteY43" fmla="*/ 763675 h 2893925"/>
              <a:gd name="connsiteX44" fmla="*/ 3617406 w 4682532"/>
              <a:gd name="connsiteY44" fmla="*/ 733530 h 2893925"/>
              <a:gd name="connsiteX45" fmla="*/ 3707842 w 4682532"/>
              <a:gd name="connsiteY45" fmla="*/ 703385 h 2893925"/>
              <a:gd name="connsiteX46" fmla="*/ 3768132 w 4682532"/>
              <a:gd name="connsiteY46" fmla="*/ 683288 h 2893925"/>
              <a:gd name="connsiteX47" fmla="*/ 3798277 w 4682532"/>
              <a:gd name="connsiteY47" fmla="*/ 673240 h 2893925"/>
              <a:gd name="connsiteX48" fmla="*/ 3878664 w 4682532"/>
              <a:gd name="connsiteY48" fmla="*/ 622998 h 2893925"/>
              <a:gd name="connsiteX49" fmla="*/ 3908809 w 4682532"/>
              <a:gd name="connsiteY49" fmla="*/ 612949 h 2893925"/>
              <a:gd name="connsiteX50" fmla="*/ 4009292 w 4682532"/>
              <a:gd name="connsiteY50" fmla="*/ 572756 h 2893925"/>
              <a:gd name="connsiteX51" fmla="*/ 4099727 w 4682532"/>
              <a:gd name="connsiteY51" fmla="*/ 512466 h 2893925"/>
              <a:gd name="connsiteX52" fmla="*/ 4139921 w 4682532"/>
              <a:gd name="connsiteY52" fmla="*/ 482321 h 2893925"/>
              <a:gd name="connsiteX53" fmla="*/ 4250453 w 4682532"/>
              <a:gd name="connsiteY53" fmla="*/ 442127 h 2893925"/>
              <a:gd name="connsiteX54" fmla="*/ 4310743 w 4682532"/>
              <a:gd name="connsiteY54" fmla="*/ 411982 h 2893925"/>
              <a:gd name="connsiteX55" fmla="*/ 4350936 w 4682532"/>
              <a:gd name="connsiteY55" fmla="*/ 381837 h 2893925"/>
              <a:gd name="connsiteX56" fmla="*/ 4411226 w 4682532"/>
              <a:gd name="connsiteY56" fmla="*/ 341644 h 2893925"/>
              <a:gd name="connsiteX57" fmla="*/ 4451420 w 4682532"/>
              <a:gd name="connsiteY57" fmla="*/ 311499 h 2893925"/>
              <a:gd name="connsiteX58" fmla="*/ 4541855 w 4682532"/>
              <a:gd name="connsiteY58" fmla="*/ 261257 h 2893925"/>
              <a:gd name="connsiteX59" fmla="*/ 4612193 w 4682532"/>
              <a:gd name="connsiteY59" fmla="*/ 160774 h 2893925"/>
              <a:gd name="connsiteX60" fmla="*/ 4632290 w 4682532"/>
              <a:gd name="connsiteY60" fmla="*/ 130629 h 2893925"/>
              <a:gd name="connsiteX61" fmla="*/ 4662435 w 4682532"/>
              <a:gd name="connsiteY61" fmla="*/ 90435 h 2893925"/>
              <a:gd name="connsiteX62" fmla="*/ 4682532 w 4682532"/>
              <a:gd name="connsiteY62" fmla="*/ 50242 h 2893925"/>
              <a:gd name="connsiteX63" fmla="*/ 4672483 w 4682532"/>
              <a:gd name="connsiteY63" fmla="*/ 0 h 28939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4682532" h="2893925">
                <a:moveTo>
                  <a:pt x="0" y="2893925"/>
                </a:moveTo>
                <a:cubicBezTo>
                  <a:pt x="10048" y="2890576"/>
                  <a:pt x="21332" y="2889752"/>
                  <a:pt x="30145" y="2883877"/>
                </a:cubicBezTo>
                <a:cubicBezTo>
                  <a:pt x="62403" y="2862372"/>
                  <a:pt x="59804" y="2855191"/>
                  <a:pt x="70338" y="2823587"/>
                </a:cubicBezTo>
                <a:cubicBezTo>
                  <a:pt x="76183" y="2735922"/>
                  <a:pt x="72323" y="2695068"/>
                  <a:pt x="90435" y="2622620"/>
                </a:cubicBezTo>
                <a:cubicBezTo>
                  <a:pt x="99861" y="2584914"/>
                  <a:pt x="103324" y="2592545"/>
                  <a:pt x="120580" y="2552281"/>
                </a:cubicBezTo>
                <a:cubicBezTo>
                  <a:pt x="124752" y="2542546"/>
                  <a:pt x="127279" y="2532184"/>
                  <a:pt x="130628" y="2522136"/>
                </a:cubicBezTo>
                <a:cubicBezTo>
                  <a:pt x="141991" y="2283526"/>
                  <a:pt x="123598" y="2379439"/>
                  <a:pt x="160774" y="2230734"/>
                </a:cubicBezTo>
                <a:lnTo>
                  <a:pt x="190919" y="2110154"/>
                </a:lnTo>
                <a:lnTo>
                  <a:pt x="200967" y="2069960"/>
                </a:lnTo>
                <a:cubicBezTo>
                  <a:pt x="197618" y="1868993"/>
                  <a:pt x="184541" y="1667953"/>
                  <a:pt x="190919" y="1467059"/>
                </a:cubicBezTo>
                <a:cubicBezTo>
                  <a:pt x="191370" y="1452856"/>
                  <a:pt x="208642" y="1443815"/>
                  <a:pt x="221064" y="1436914"/>
                </a:cubicBezTo>
                <a:cubicBezTo>
                  <a:pt x="260197" y="1415174"/>
                  <a:pt x="375513" y="1398678"/>
                  <a:pt x="401934" y="1396721"/>
                </a:cubicBezTo>
                <a:cubicBezTo>
                  <a:pt x="542386" y="1386317"/>
                  <a:pt x="683241" y="1382253"/>
                  <a:pt x="823965" y="1376624"/>
                </a:cubicBezTo>
                <a:cubicBezTo>
                  <a:pt x="1522665" y="1348676"/>
                  <a:pt x="870280" y="1381592"/>
                  <a:pt x="1346479" y="1356527"/>
                </a:cubicBezTo>
                <a:cubicBezTo>
                  <a:pt x="1369925" y="1353178"/>
                  <a:pt x="1393515" y="1350716"/>
                  <a:pt x="1416817" y="1346479"/>
                </a:cubicBezTo>
                <a:cubicBezTo>
                  <a:pt x="1430405" y="1344009"/>
                  <a:pt x="1443530" y="1339427"/>
                  <a:pt x="1457011" y="1336431"/>
                </a:cubicBezTo>
                <a:cubicBezTo>
                  <a:pt x="1473683" y="1332726"/>
                  <a:pt x="1490506" y="1329732"/>
                  <a:pt x="1507253" y="1326382"/>
                </a:cubicBezTo>
                <a:cubicBezTo>
                  <a:pt x="1517301" y="1319683"/>
                  <a:pt x="1526596" y="1311687"/>
                  <a:pt x="1537398" y="1306286"/>
                </a:cubicBezTo>
                <a:cubicBezTo>
                  <a:pt x="1546872" y="1301549"/>
                  <a:pt x="1557807" y="1300409"/>
                  <a:pt x="1567543" y="1296237"/>
                </a:cubicBezTo>
                <a:cubicBezTo>
                  <a:pt x="1581311" y="1290336"/>
                  <a:pt x="1593968" y="1282042"/>
                  <a:pt x="1607736" y="1276141"/>
                </a:cubicBezTo>
                <a:cubicBezTo>
                  <a:pt x="1617472" y="1271969"/>
                  <a:pt x="1628145" y="1270264"/>
                  <a:pt x="1637881" y="1266092"/>
                </a:cubicBezTo>
                <a:cubicBezTo>
                  <a:pt x="1651649" y="1260191"/>
                  <a:pt x="1665230" y="1253703"/>
                  <a:pt x="1678075" y="1245996"/>
                </a:cubicBezTo>
                <a:cubicBezTo>
                  <a:pt x="1698786" y="1233569"/>
                  <a:pt x="1715451" y="1213440"/>
                  <a:pt x="1738365" y="1205802"/>
                </a:cubicBezTo>
                <a:lnTo>
                  <a:pt x="1768510" y="1195754"/>
                </a:lnTo>
                <a:cubicBezTo>
                  <a:pt x="1778558" y="1185706"/>
                  <a:pt x="1786233" y="1172510"/>
                  <a:pt x="1798655" y="1165609"/>
                </a:cubicBezTo>
                <a:cubicBezTo>
                  <a:pt x="1817173" y="1155321"/>
                  <a:pt x="1858945" y="1145512"/>
                  <a:pt x="1858945" y="1145512"/>
                </a:cubicBezTo>
                <a:cubicBezTo>
                  <a:pt x="1956136" y="1072618"/>
                  <a:pt x="1852560" y="1143680"/>
                  <a:pt x="1929283" y="1105319"/>
                </a:cubicBezTo>
                <a:cubicBezTo>
                  <a:pt x="1940085" y="1099918"/>
                  <a:pt x="1949187" y="1091623"/>
                  <a:pt x="1959428" y="1085222"/>
                </a:cubicBezTo>
                <a:cubicBezTo>
                  <a:pt x="1975990" y="1074871"/>
                  <a:pt x="1992201" y="1063811"/>
                  <a:pt x="2009670" y="1055077"/>
                </a:cubicBezTo>
                <a:cubicBezTo>
                  <a:pt x="2019144" y="1050340"/>
                  <a:pt x="2029767" y="1048378"/>
                  <a:pt x="2039815" y="1045029"/>
                </a:cubicBezTo>
                <a:cubicBezTo>
                  <a:pt x="2049863" y="1038330"/>
                  <a:pt x="2059158" y="1030333"/>
                  <a:pt x="2069960" y="1024932"/>
                </a:cubicBezTo>
                <a:cubicBezTo>
                  <a:pt x="2086850" y="1016486"/>
                  <a:pt x="2124194" y="1009667"/>
                  <a:pt x="2140299" y="1004835"/>
                </a:cubicBezTo>
                <a:cubicBezTo>
                  <a:pt x="2160589" y="998748"/>
                  <a:pt x="2179948" y="989501"/>
                  <a:pt x="2200589" y="984738"/>
                </a:cubicBezTo>
                <a:cubicBezTo>
                  <a:pt x="2223667" y="979412"/>
                  <a:pt x="2247274" y="975903"/>
                  <a:pt x="2270927" y="974690"/>
                </a:cubicBezTo>
                <a:cubicBezTo>
                  <a:pt x="2378021" y="969198"/>
                  <a:pt x="2485268" y="967079"/>
                  <a:pt x="2592475" y="964642"/>
                </a:cubicBezTo>
                <a:lnTo>
                  <a:pt x="3155182" y="954593"/>
                </a:lnTo>
                <a:cubicBezTo>
                  <a:pt x="3165230" y="951244"/>
                  <a:pt x="3175853" y="949282"/>
                  <a:pt x="3185327" y="944545"/>
                </a:cubicBezTo>
                <a:cubicBezTo>
                  <a:pt x="3196129" y="939144"/>
                  <a:pt x="3204372" y="929205"/>
                  <a:pt x="3215472" y="924448"/>
                </a:cubicBezTo>
                <a:cubicBezTo>
                  <a:pt x="3228166" y="919008"/>
                  <a:pt x="3242387" y="918194"/>
                  <a:pt x="3255666" y="914400"/>
                </a:cubicBezTo>
                <a:cubicBezTo>
                  <a:pt x="3265850" y="911490"/>
                  <a:pt x="3275763" y="907701"/>
                  <a:pt x="3285811" y="904352"/>
                </a:cubicBezTo>
                <a:cubicBezTo>
                  <a:pt x="3295859" y="897653"/>
                  <a:pt x="3306129" y="891274"/>
                  <a:pt x="3315956" y="884255"/>
                </a:cubicBezTo>
                <a:cubicBezTo>
                  <a:pt x="3329584" y="874521"/>
                  <a:pt x="3341683" y="862548"/>
                  <a:pt x="3356149" y="854110"/>
                </a:cubicBezTo>
                <a:cubicBezTo>
                  <a:pt x="3416058" y="819163"/>
                  <a:pt x="3418704" y="819860"/>
                  <a:pt x="3466681" y="803868"/>
                </a:cubicBezTo>
                <a:cubicBezTo>
                  <a:pt x="3548226" y="742711"/>
                  <a:pt x="3462218" y="798183"/>
                  <a:pt x="3557116" y="763675"/>
                </a:cubicBezTo>
                <a:cubicBezTo>
                  <a:pt x="3578232" y="755996"/>
                  <a:pt x="3596544" y="741875"/>
                  <a:pt x="3617406" y="733530"/>
                </a:cubicBezTo>
                <a:cubicBezTo>
                  <a:pt x="3646909" y="721729"/>
                  <a:pt x="3677697" y="713433"/>
                  <a:pt x="3707842" y="703385"/>
                </a:cubicBezTo>
                <a:lnTo>
                  <a:pt x="3768132" y="683288"/>
                </a:lnTo>
                <a:lnTo>
                  <a:pt x="3798277" y="673240"/>
                </a:lnTo>
                <a:cubicBezTo>
                  <a:pt x="3822193" y="657296"/>
                  <a:pt x="3854420" y="635120"/>
                  <a:pt x="3878664" y="622998"/>
                </a:cubicBezTo>
                <a:cubicBezTo>
                  <a:pt x="3888138" y="618261"/>
                  <a:pt x="3899130" y="617251"/>
                  <a:pt x="3908809" y="612949"/>
                </a:cubicBezTo>
                <a:cubicBezTo>
                  <a:pt x="4002202" y="571440"/>
                  <a:pt x="3934547" y="591442"/>
                  <a:pt x="4009292" y="572756"/>
                </a:cubicBezTo>
                <a:cubicBezTo>
                  <a:pt x="4109429" y="497655"/>
                  <a:pt x="3983442" y="589989"/>
                  <a:pt x="4099727" y="512466"/>
                </a:cubicBezTo>
                <a:cubicBezTo>
                  <a:pt x="4113662" y="503176"/>
                  <a:pt x="4125281" y="490454"/>
                  <a:pt x="4139921" y="482321"/>
                </a:cubicBezTo>
                <a:cubicBezTo>
                  <a:pt x="4171076" y="465013"/>
                  <a:pt x="4218568" y="455413"/>
                  <a:pt x="4250453" y="442127"/>
                </a:cubicBezTo>
                <a:cubicBezTo>
                  <a:pt x="4271193" y="433485"/>
                  <a:pt x="4291476" y="423542"/>
                  <a:pt x="4310743" y="411982"/>
                </a:cubicBezTo>
                <a:cubicBezTo>
                  <a:pt x="4325104" y="403366"/>
                  <a:pt x="4337216" y="391441"/>
                  <a:pt x="4350936" y="381837"/>
                </a:cubicBezTo>
                <a:cubicBezTo>
                  <a:pt x="4370723" y="367986"/>
                  <a:pt x="4391439" y="355495"/>
                  <a:pt x="4411226" y="341644"/>
                </a:cubicBezTo>
                <a:cubicBezTo>
                  <a:pt x="4424946" y="332040"/>
                  <a:pt x="4437485" y="320789"/>
                  <a:pt x="4451420" y="311499"/>
                </a:cubicBezTo>
                <a:cubicBezTo>
                  <a:pt x="4489274" y="286263"/>
                  <a:pt x="4503545" y="280412"/>
                  <a:pt x="4541855" y="261257"/>
                </a:cubicBezTo>
                <a:cubicBezTo>
                  <a:pt x="4602863" y="184996"/>
                  <a:pt x="4563169" y="239212"/>
                  <a:pt x="4612193" y="160774"/>
                </a:cubicBezTo>
                <a:cubicBezTo>
                  <a:pt x="4618594" y="150533"/>
                  <a:pt x="4625271" y="140456"/>
                  <a:pt x="4632290" y="130629"/>
                </a:cubicBezTo>
                <a:cubicBezTo>
                  <a:pt x="4642024" y="117001"/>
                  <a:pt x="4653559" y="104637"/>
                  <a:pt x="4662435" y="90435"/>
                </a:cubicBezTo>
                <a:cubicBezTo>
                  <a:pt x="4670374" y="77733"/>
                  <a:pt x="4675833" y="63640"/>
                  <a:pt x="4682532" y="50242"/>
                </a:cubicBezTo>
                <a:lnTo>
                  <a:pt x="4672483" y="0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1691680" y="450912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5940152" y="2132856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5220072" y="2420888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4499992" y="2564904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3707904" y="270892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2843808" y="306896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1979712" y="3068960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835696" y="3717032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6372200" y="1700808"/>
            <a:ext cx="288032" cy="288032"/>
          </a:xfrm>
          <a:prstGeom prst="ellips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Volný tvar 77"/>
          <p:cNvSpPr/>
          <p:nvPr/>
        </p:nvSpPr>
        <p:spPr>
          <a:xfrm>
            <a:off x="1899138" y="3185327"/>
            <a:ext cx="4776145" cy="2954216"/>
          </a:xfrm>
          <a:custGeom>
            <a:avLst/>
            <a:gdLst>
              <a:gd name="connsiteX0" fmla="*/ 0 w 4776145"/>
              <a:gd name="connsiteY0" fmla="*/ 2843684 h 2954216"/>
              <a:gd name="connsiteX1" fmla="*/ 50242 w 4776145"/>
              <a:gd name="connsiteY1" fmla="*/ 2833636 h 2954216"/>
              <a:gd name="connsiteX2" fmla="*/ 80387 w 4776145"/>
              <a:gd name="connsiteY2" fmla="*/ 2823587 h 2954216"/>
              <a:gd name="connsiteX3" fmla="*/ 1115367 w 4776145"/>
              <a:gd name="connsiteY3" fmla="*/ 2833636 h 2954216"/>
              <a:gd name="connsiteX4" fmla="*/ 1235948 w 4776145"/>
              <a:gd name="connsiteY4" fmla="*/ 2843684 h 2954216"/>
              <a:gd name="connsiteX5" fmla="*/ 1698172 w 4776145"/>
              <a:gd name="connsiteY5" fmla="*/ 2873829 h 2954216"/>
              <a:gd name="connsiteX6" fmla="*/ 1828800 w 4776145"/>
              <a:gd name="connsiteY6" fmla="*/ 2903974 h 2954216"/>
              <a:gd name="connsiteX7" fmla="*/ 2059913 w 4776145"/>
              <a:gd name="connsiteY7" fmla="*/ 2934119 h 2954216"/>
              <a:gd name="connsiteX8" fmla="*/ 2100106 w 4776145"/>
              <a:gd name="connsiteY8" fmla="*/ 2944168 h 2954216"/>
              <a:gd name="connsiteX9" fmla="*/ 2220686 w 4776145"/>
              <a:gd name="connsiteY9" fmla="*/ 2954216 h 2954216"/>
              <a:gd name="connsiteX10" fmla="*/ 3677697 w 4776145"/>
              <a:gd name="connsiteY10" fmla="*/ 2944168 h 2954216"/>
              <a:gd name="connsiteX11" fmla="*/ 3748036 w 4776145"/>
              <a:gd name="connsiteY11" fmla="*/ 2903974 h 2954216"/>
              <a:gd name="connsiteX12" fmla="*/ 3828422 w 4776145"/>
              <a:gd name="connsiteY12" fmla="*/ 2873829 h 2954216"/>
              <a:gd name="connsiteX13" fmla="*/ 3959051 w 4776145"/>
              <a:gd name="connsiteY13" fmla="*/ 2813539 h 2954216"/>
              <a:gd name="connsiteX14" fmla="*/ 4019341 w 4776145"/>
              <a:gd name="connsiteY14" fmla="*/ 2783394 h 2954216"/>
              <a:gd name="connsiteX15" fmla="*/ 4049486 w 4776145"/>
              <a:gd name="connsiteY15" fmla="*/ 2763297 h 2954216"/>
              <a:gd name="connsiteX16" fmla="*/ 4089680 w 4776145"/>
              <a:gd name="connsiteY16" fmla="*/ 2753249 h 2954216"/>
              <a:gd name="connsiteX17" fmla="*/ 4170066 w 4776145"/>
              <a:gd name="connsiteY17" fmla="*/ 2682910 h 2954216"/>
              <a:gd name="connsiteX18" fmla="*/ 4230357 w 4776145"/>
              <a:gd name="connsiteY18" fmla="*/ 2642717 h 2954216"/>
              <a:gd name="connsiteX19" fmla="*/ 4250453 w 4776145"/>
              <a:gd name="connsiteY19" fmla="*/ 2612572 h 2954216"/>
              <a:gd name="connsiteX20" fmla="*/ 4280598 w 4776145"/>
              <a:gd name="connsiteY20" fmla="*/ 2572378 h 2954216"/>
              <a:gd name="connsiteX21" fmla="*/ 4290647 w 4776145"/>
              <a:gd name="connsiteY21" fmla="*/ 2542233 h 2954216"/>
              <a:gd name="connsiteX22" fmla="*/ 4310743 w 4776145"/>
              <a:gd name="connsiteY22" fmla="*/ 2512088 h 2954216"/>
              <a:gd name="connsiteX23" fmla="*/ 4340888 w 4776145"/>
              <a:gd name="connsiteY23" fmla="*/ 2451798 h 2954216"/>
              <a:gd name="connsiteX24" fmla="*/ 4350937 w 4776145"/>
              <a:gd name="connsiteY24" fmla="*/ 2381460 h 2954216"/>
              <a:gd name="connsiteX25" fmla="*/ 4391130 w 4776145"/>
              <a:gd name="connsiteY25" fmla="*/ 2260880 h 2954216"/>
              <a:gd name="connsiteX26" fmla="*/ 4401178 w 4776145"/>
              <a:gd name="connsiteY26" fmla="*/ 2210638 h 2954216"/>
              <a:gd name="connsiteX27" fmla="*/ 4421275 w 4776145"/>
              <a:gd name="connsiteY27" fmla="*/ 2160396 h 2954216"/>
              <a:gd name="connsiteX28" fmla="*/ 4411227 w 4776145"/>
              <a:gd name="connsiteY28" fmla="*/ 1607737 h 2954216"/>
              <a:gd name="connsiteX29" fmla="*/ 4371033 w 4776145"/>
              <a:gd name="connsiteY29" fmla="*/ 1537398 h 2954216"/>
              <a:gd name="connsiteX30" fmla="*/ 4350937 w 4776145"/>
              <a:gd name="connsiteY30" fmla="*/ 1497205 h 2954216"/>
              <a:gd name="connsiteX31" fmla="*/ 4320792 w 4776145"/>
              <a:gd name="connsiteY31" fmla="*/ 1487157 h 2954216"/>
              <a:gd name="connsiteX32" fmla="*/ 4250453 w 4776145"/>
              <a:gd name="connsiteY32" fmla="*/ 1446963 h 2954216"/>
              <a:gd name="connsiteX33" fmla="*/ 4170066 w 4776145"/>
              <a:gd name="connsiteY33" fmla="*/ 1396721 h 2954216"/>
              <a:gd name="connsiteX34" fmla="*/ 4109776 w 4776145"/>
              <a:gd name="connsiteY34" fmla="*/ 1336431 h 2954216"/>
              <a:gd name="connsiteX35" fmla="*/ 4079631 w 4776145"/>
              <a:gd name="connsiteY35" fmla="*/ 1296238 h 2954216"/>
              <a:gd name="connsiteX36" fmla="*/ 4039438 w 4776145"/>
              <a:gd name="connsiteY36" fmla="*/ 1256044 h 2954216"/>
              <a:gd name="connsiteX37" fmla="*/ 3989196 w 4776145"/>
              <a:gd name="connsiteY37" fmla="*/ 1185706 h 2954216"/>
              <a:gd name="connsiteX38" fmla="*/ 3959051 w 4776145"/>
              <a:gd name="connsiteY38" fmla="*/ 1105319 h 2954216"/>
              <a:gd name="connsiteX39" fmla="*/ 3949003 w 4776145"/>
              <a:gd name="connsiteY39" fmla="*/ 1065126 h 2954216"/>
              <a:gd name="connsiteX40" fmla="*/ 3928906 w 4776145"/>
              <a:gd name="connsiteY40" fmla="*/ 1014884 h 2954216"/>
              <a:gd name="connsiteX41" fmla="*/ 3908809 w 4776145"/>
              <a:gd name="connsiteY41" fmla="*/ 954594 h 2954216"/>
              <a:gd name="connsiteX42" fmla="*/ 3888713 w 4776145"/>
              <a:gd name="connsiteY42" fmla="*/ 884255 h 2954216"/>
              <a:gd name="connsiteX43" fmla="*/ 3868616 w 4776145"/>
              <a:gd name="connsiteY43" fmla="*/ 844062 h 2954216"/>
              <a:gd name="connsiteX44" fmla="*/ 3848519 w 4776145"/>
              <a:gd name="connsiteY44" fmla="*/ 773724 h 2954216"/>
              <a:gd name="connsiteX45" fmla="*/ 3818374 w 4776145"/>
              <a:gd name="connsiteY45" fmla="*/ 713433 h 2954216"/>
              <a:gd name="connsiteX46" fmla="*/ 3808326 w 4776145"/>
              <a:gd name="connsiteY46" fmla="*/ 683288 h 2954216"/>
              <a:gd name="connsiteX47" fmla="*/ 3788229 w 4776145"/>
              <a:gd name="connsiteY47" fmla="*/ 643095 h 2954216"/>
              <a:gd name="connsiteX48" fmla="*/ 3758084 w 4776145"/>
              <a:gd name="connsiteY48" fmla="*/ 572757 h 2954216"/>
              <a:gd name="connsiteX49" fmla="*/ 3748036 w 4776145"/>
              <a:gd name="connsiteY49" fmla="*/ 532563 h 2954216"/>
              <a:gd name="connsiteX50" fmla="*/ 3727939 w 4776145"/>
              <a:gd name="connsiteY50" fmla="*/ 492370 h 2954216"/>
              <a:gd name="connsiteX51" fmla="*/ 3707842 w 4776145"/>
              <a:gd name="connsiteY51" fmla="*/ 442128 h 2954216"/>
              <a:gd name="connsiteX52" fmla="*/ 3687746 w 4776145"/>
              <a:gd name="connsiteY52" fmla="*/ 411983 h 2954216"/>
              <a:gd name="connsiteX53" fmla="*/ 3667649 w 4776145"/>
              <a:gd name="connsiteY53" fmla="*/ 351693 h 2954216"/>
              <a:gd name="connsiteX54" fmla="*/ 3677697 w 4776145"/>
              <a:gd name="connsiteY54" fmla="*/ 231113 h 2954216"/>
              <a:gd name="connsiteX55" fmla="*/ 3707842 w 4776145"/>
              <a:gd name="connsiteY55" fmla="*/ 190919 h 2954216"/>
              <a:gd name="connsiteX56" fmla="*/ 3768132 w 4776145"/>
              <a:gd name="connsiteY56" fmla="*/ 130629 h 2954216"/>
              <a:gd name="connsiteX57" fmla="*/ 3838471 w 4776145"/>
              <a:gd name="connsiteY57" fmla="*/ 80387 h 2954216"/>
              <a:gd name="connsiteX58" fmla="*/ 3878664 w 4776145"/>
              <a:gd name="connsiteY58" fmla="*/ 70339 h 2954216"/>
              <a:gd name="connsiteX59" fmla="*/ 3928906 w 4776145"/>
              <a:gd name="connsiteY59" fmla="*/ 40194 h 2954216"/>
              <a:gd name="connsiteX60" fmla="*/ 3959051 w 4776145"/>
              <a:gd name="connsiteY60" fmla="*/ 30146 h 2954216"/>
              <a:gd name="connsiteX61" fmla="*/ 4742822 w 4776145"/>
              <a:gd name="connsiteY61" fmla="*/ 20097 h 2954216"/>
              <a:gd name="connsiteX62" fmla="*/ 4772967 w 4776145"/>
              <a:gd name="connsiteY62" fmla="*/ 0 h 2954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4776145" h="2954216">
                <a:moveTo>
                  <a:pt x="0" y="2843684"/>
                </a:moveTo>
                <a:cubicBezTo>
                  <a:pt x="16747" y="2840335"/>
                  <a:pt x="33673" y="2837778"/>
                  <a:pt x="50242" y="2833636"/>
                </a:cubicBezTo>
                <a:cubicBezTo>
                  <a:pt x="60518" y="2831067"/>
                  <a:pt x="69795" y="2823587"/>
                  <a:pt x="80387" y="2823587"/>
                </a:cubicBezTo>
                <a:lnTo>
                  <a:pt x="1115367" y="2833636"/>
                </a:lnTo>
                <a:cubicBezTo>
                  <a:pt x="1155561" y="2836985"/>
                  <a:pt x="1195690" y="2841219"/>
                  <a:pt x="1235948" y="2843684"/>
                </a:cubicBezTo>
                <a:cubicBezTo>
                  <a:pt x="1695811" y="2871839"/>
                  <a:pt x="1470263" y="2848507"/>
                  <a:pt x="1698172" y="2873829"/>
                </a:cubicBezTo>
                <a:cubicBezTo>
                  <a:pt x="1735617" y="2883190"/>
                  <a:pt x="1798019" y="2899164"/>
                  <a:pt x="1828800" y="2903974"/>
                </a:cubicBezTo>
                <a:cubicBezTo>
                  <a:pt x="1905559" y="2915968"/>
                  <a:pt x="1983062" y="2922733"/>
                  <a:pt x="2059913" y="2934119"/>
                </a:cubicBezTo>
                <a:cubicBezTo>
                  <a:pt x="2073574" y="2936143"/>
                  <a:pt x="2086403" y="2942455"/>
                  <a:pt x="2100106" y="2944168"/>
                </a:cubicBezTo>
                <a:cubicBezTo>
                  <a:pt x="2140127" y="2949171"/>
                  <a:pt x="2180493" y="2950867"/>
                  <a:pt x="2220686" y="2954216"/>
                </a:cubicBezTo>
                <a:lnTo>
                  <a:pt x="3677697" y="2944168"/>
                </a:lnTo>
                <a:cubicBezTo>
                  <a:pt x="3693435" y="2943851"/>
                  <a:pt x="3733853" y="2912079"/>
                  <a:pt x="3748036" y="2903974"/>
                </a:cubicBezTo>
                <a:cubicBezTo>
                  <a:pt x="3788905" y="2880620"/>
                  <a:pt x="3784462" y="2884819"/>
                  <a:pt x="3828422" y="2873829"/>
                </a:cubicBezTo>
                <a:cubicBezTo>
                  <a:pt x="3911018" y="2818764"/>
                  <a:pt x="3780336" y="2902896"/>
                  <a:pt x="3959051" y="2813539"/>
                </a:cubicBezTo>
                <a:cubicBezTo>
                  <a:pt x="3979148" y="2803491"/>
                  <a:pt x="3999700" y="2794306"/>
                  <a:pt x="4019341" y="2783394"/>
                </a:cubicBezTo>
                <a:cubicBezTo>
                  <a:pt x="4029898" y="2777529"/>
                  <a:pt x="4038386" y="2768054"/>
                  <a:pt x="4049486" y="2763297"/>
                </a:cubicBezTo>
                <a:cubicBezTo>
                  <a:pt x="4062180" y="2757857"/>
                  <a:pt x="4076282" y="2756598"/>
                  <a:pt x="4089680" y="2753249"/>
                </a:cubicBezTo>
                <a:cubicBezTo>
                  <a:pt x="4131276" y="2711652"/>
                  <a:pt x="4123942" y="2715197"/>
                  <a:pt x="4170066" y="2682910"/>
                </a:cubicBezTo>
                <a:cubicBezTo>
                  <a:pt x="4189853" y="2669059"/>
                  <a:pt x="4230357" y="2642717"/>
                  <a:pt x="4230357" y="2642717"/>
                </a:cubicBezTo>
                <a:cubicBezTo>
                  <a:pt x="4237056" y="2632669"/>
                  <a:pt x="4243434" y="2622399"/>
                  <a:pt x="4250453" y="2612572"/>
                </a:cubicBezTo>
                <a:cubicBezTo>
                  <a:pt x="4260187" y="2598944"/>
                  <a:pt x="4272289" y="2586919"/>
                  <a:pt x="4280598" y="2572378"/>
                </a:cubicBezTo>
                <a:cubicBezTo>
                  <a:pt x="4285853" y="2563182"/>
                  <a:pt x="4285910" y="2551707"/>
                  <a:pt x="4290647" y="2542233"/>
                </a:cubicBezTo>
                <a:cubicBezTo>
                  <a:pt x="4296048" y="2531431"/>
                  <a:pt x="4304878" y="2522645"/>
                  <a:pt x="4310743" y="2512088"/>
                </a:cubicBezTo>
                <a:cubicBezTo>
                  <a:pt x="4321655" y="2492447"/>
                  <a:pt x="4330840" y="2471895"/>
                  <a:pt x="4340888" y="2451798"/>
                </a:cubicBezTo>
                <a:cubicBezTo>
                  <a:pt x="4344238" y="2428352"/>
                  <a:pt x="4345975" y="2404618"/>
                  <a:pt x="4350937" y="2381460"/>
                </a:cubicBezTo>
                <a:cubicBezTo>
                  <a:pt x="4362501" y="2327494"/>
                  <a:pt x="4371953" y="2308822"/>
                  <a:pt x="4391130" y="2260880"/>
                </a:cubicBezTo>
                <a:cubicBezTo>
                  <a:pt x="4394479" y="2244133"/>
                  <a:pt x="4396270" y="2226997"/>
                  <a:pt x="4401178" y="2210638"/>
                </a:cubicBezTo>
                <a:cubicBezTo>
                  <a:pt x="4406361" y="2193361"/>
                  <a:pt x="4420974" y="2178431"/>
                  <a:pt x="4421275" y="2160396"/>
                </a:cubicBezTo>
                <a:cubicBezTo>
                  <a:pt x="4424346" y="1976171"/>
                  <a:pt x="4420584" y="1791749"/>
                  <a:pt x="4411227" y="1607737"/>
                </a:cubicBezTo>
                <a:cubicBezTo>
                  <a:pt x="4410380" y="1591070"/>
                  <a:pt x="4379566" y="1552330"/>
                  <a:pt x="4371033" y="1537398"/>
                </a:cubicBezTo>
                <a:cubicBezTo>
                  <a:pt x="4363601" y="1524393"/>
                  <a:pt x="4361529" y="1507797"/>
                  <a:pt x="4350937" y="1497205"/>
                </a:cubicBezTo>
                <a:cubicBezTo>
                  <a:pt x="4343447" y="1489715"/>
                  <a:pt x="4330840" y="1490506"/>
                  <a:pt x="4320792" y="1487157"/>
                </a:cubicBezTo>
                <a:cubicBezTo>
                  <a:pt x="4242698" y="1409061"/>
                  <a:pt x="4341541" y="1497566"/>
                  <a:pt x="4250453" y="1446963"/>
                </a:cubicBezTo>
                <a:cubicBezTo>
                  <a:pt x="4127565" y="1378694"/>
                  <a:pt x="4252350" y="1424151"/>
                  <a:pt x="4170066" y="1396721"/>
                </a:cubicBezTo>
                <a:cubicBezTo>
                  <a:pt x="4071548" y="1265365"/>
                  <a:pt x="4197935" y="1424590"/>
                  <a:pt x="4109776" y="1336431"/>
                </a:cubicBezTo>
                <a:cubicBezTo>
                  <a:pt x="4097934" y="1324589"/>
                  <a:pt x="4090659" y="1308842"/>
                  <a:pt x="4079631" y="1296238"/>
                </a:cubicBezTo>
                <a:cubicBezTo>
                  <a:pt x="4067154" y="1281979"/>
                  <a:pt x="4050806" y="1271202"/>
                  <a:pt x="4039438" y="1256044"/>
                </a:cubicBezTo>
                <a:cubicBezTo>
                  <a:pt x="3960087" y="1150242"/>
                  <a:pt x="4080118" y="1276628"/>
                  <a:pt x="3989196" y="1185706"/>
                </a:cubicBezTo>
                <a:cubicBezTo>
                  <a:pt x="3963405" y="1082538"/>
                  <a:pt x="3998460" y="1210410"/>
                  <a:pt x="3959051" y="1105319"/>
                </a:cubicBezTo>
                <a:cubicBezTo>
                  <a:pt x="3954202" y="1092388"/>
                  <a:pt x="3953370" y="1078227"/>
                  <a:pt x="3949003" y="1065126"/>
                </a:cubicBezTo>
                <a:cubicBezTo>
                  <a:pt x="3943299" y="1048014"/>
                  <a:pt x="3935070" y="1031835"/>
                  <a:pt x="3928906" y="1014884"/>
                </a:cubicBezTo>
                <a:cubicBezTo>
                  <a:pt x="3921667" y="994976"/>
                  <a:pt x="3915039" y="974841"/>
                  <a:pt x="3908809" y="954594"/>
                </a:cubicBezTo>
                <a:cubicBezTo>
                  <a:pt x="3901638" y="931288"/>
                  <a:pt x="3897046" y="907171"/>
                  <a:pt x="3888713" y="884255"/>
                </a:cubicBezTo>
                <a:cubicBezTo>
                  <a:pt x="3883594" y="870178"/>
                  <a:pt x="3873735" y="858139"/>
                  <a:pt x="3868616" y="844062"/>
                </a:cubicBezTo>
                <a:cubicBezTo>
                  <a:pt x="3860283" y="821146"/>
                  <a:pt x="3857272" y="796483"/>
                  <a:pt x="3848519" y="773724"/>
                </a:cubicBezTo>
                <a:cubicBezTo>
                  <a:pt x="3840453" y="752753"/>
                  <a:pt x="3827499" y="733966"/>
                  <a:pt x="3818374" y="713433"/>
                </a:cubicBezTo>
                <a:cubicBezTo>
                  <a:pt x="3814072" y="703754"/>
                  <a:pt x="3812498" y="693023"/>
                  <a:pt x="3808326" y="683288"/>
                </a:cubicBezTo>
                <a:cubicBezTo>
                  <a:pt x="3802425" y="669520"/>
                  <a:pt x="3794427" y="656731"/>
                  <a:pt x="3788229" y="643095"/>
                </a:cubicBezTo>
                <a:cubicBezTo>
                  <a:pt x="3777673" y="619873"/>
                  <a:pt x="3766801" y="596730"/>
                  <a:pt x="3758084" y="572757"/>
                </a:cubicBezTo>
                <a:cubicBezTo>
                  <a:pt x="3753364" y="559778"/>
                  <a:pt x="3752885" y="545494"/>
                  <a:pt x="3748036" y="532563"/>
                </a:cubicBezTo>
                <a:cubicBezTo>
                  <a:pt x="3742776" y="518538"/>
                  <a:pt x="3734023" y="506058"/>
                  <a:pt x="3727939" y="492370"/>
                </a:cubicBezTo>
                <a:cubicBezTo>
                  <a:pt x="3720613" y="475887"/>
                  <a:pt x="3715909" y="458261"/>
                  <a:pt x="3707842" y="442128"/>
                </a:cubicBezTo>
                <a:cubicBezTo>
                  <a:pt x="3702441" y="431326"/>
                  <a:pt x="3692651" y="423019"/>
                  <a:pt x="3687746" y="411983"/>
                </a:cubicBezTo>
                <a:cubicBezTo>
                  <a:pt x="3679143" y="392625"/>
                  <a:pt x="3667649" y="351693"/>
                  <a:pt x="3667649" y="351693"/>
                </a:cubicBezTo>
                <a:cubicBezTo>
                  <a:pt x="3670998" y="311500"/>
                  <a:pt x="3667915" y="270241"/>
                  <a:pt x="3677697" y="231113"/>
                </a:cubicBezTo>
                <a:cubicBezTo>
                  <a:pt x="3681759" y="214866"/>
                  <a:pt x="3696639" y="203367"/>
                  <a:pt x="3707842" y="190919"/>
                </a:cubicBezTo>
                <a:cubicBezTo>
                  <a:pt x="3726855" y="169794"/>
                  <a:pt x="3748035" y="150726"/>
                  <a:pt x="3768132" y="130629"/>
                </a:cubicBezTo>
                <a:cubicBezTo>
                  <a:pt x="3798831" y="99930"/>
                  <a:pt x="3796148" y="96258"/>
                  <a:pt x="3838471" y="80387"/>
                </a:cubicBezTo>
                <a:cubicBezTo>
                  <a:pt x="3851402" y="75538"/>
                  <a:pt x="3865266" y="73688"/>
                  <a:pt x="3878664" y="70339"/>
                </a:cubicBezTo>
                <a:cubicBezTo>
                  <a:pt x="3895411" y="60291"/>
                  <a:pt x="3911437" y="48928"/>
                  <a:pt x="3928906" y="40194"/>
                </a:cubicBezTo>
                <a:cubicBezTo>
                  <a:pt x="3938380" y="35457"/>
                  <a:pt x="3948462" y="30407"/>
                  <a:pt x="3959051" y="30146"/>
                </a:cubicBezTo>
                <a:cubicBezTo>
                  <a:pt x="4220250" y="23697"/>
                  <a:pt x="4481565" y="23447"/>
                  <a:pt x="4742822" y="20097"/>
                </a:cubicBezTo>
                <a:cubicBezTo>
                  <a:pt x="4776145" y="8990"/>
                  <a:pt x="4772967" y="20641"/>
                  <a:pt x="4772967" y="0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6300192" y="3140968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292080" y="3212976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5580112" y="3933056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6084168" y="4869160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5796136" y="5805264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5004048" y="6093296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995936" y="6021288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2843808" y="5949280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1835696" y="5949280"/>
            <a:ext cx="432048" cy="216024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TextovéPole 90"/>
          <p:cNvSpPr txBox="1"/>
          <p:nvPr/>
        </p:nvSpPr>
        <p:spPr>
          <a:xfrm>
            <a:off x="755576" y="476672"/>
            <a:ext cx="41690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Co mají zvířátka </a:t>
            </a:r>
            <a:r>
              <a:rPr lang="cs-CZ" dirty="0" smtClean="0"/>
              <a:t>ráda? </a:t>
            </a:r>
            <a:r>
              <a:rPr lang="cs-CZ" dirty="0" smtClean="0"/>
              <a:t>Hlavolam.</a:t>
            </a:r>
            <a:endParaRPr lang="cs-CZ" dirty="0"/>
          </a:p>
        </p:txBody>
      </p:sp>
      <p:sp>
        <p:nvSpPr>
          <p:cNvPr id="67" name="Rovnoramenný trojúhelník 66"/>
          <p:cNvSpPr/>
          <p:nvPr/>
        </p:nvSpPr>
        <p:spPr>
          <a:xfrm>
            <a:off x="4355976" y="4221088"/>
            <a:ext cx="288032" cy="288032"/>
          </a:xfrm>
          <a:prstGeom prst="triangl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699792" y="414908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5868144" y="3429000"/>
            <a:ext cx="288032" cy="288032"/>
          </a:xfrm>
          <a:prstGeom prst="rect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TextovéPole 89"/>
          <p:cNvSpPr txBox="1"/>
          <p:nvPr/>
        </p:nvSpPr>
        <p:spPr>
          <a:xfrm>
            <a:off x="827584" y="188640"/>
            <a:ext cx="1131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20688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Zdroje</a:t>
            </a:r>
            <a:endParaRPr lang="cs-CZ" sz="20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1340768"/>
            <a:ext cx="3070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www.office.</a:t>
            </a:r>
            <a:r>
              <a:rPr lang="cs-CZ" dirty="0" err="1" smtClean="0">
                <a:solidFill>
                  <a:schemeClr val="bg1"/>
                </a:solidFill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8448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vlastní tvorba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648</TotalTime>
  <Words>216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Medián</vt:lpstr>
      <vt:lpstr>Lití písma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51</cp:revision>
  <dcterms:created xsi:type="dcterms:W3CDTF">2012-12-31T16:54:18Z</dcterms:created>
  <dcterms:modified xsi:type="dcterms:W3CDTF">2013-01-04T14:59:39Z</dcterms:modified>
</cp:coreProperties>
</file>