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3" r:id="rId3"/>
    <p:sldId id="264" r:id="rId4"/>
    <p:sldId id="265" r:id="rId5"/>
    <p:sldId id="266" r:id="rId6"/>
    <p:sldId id="270" r:id="rId7"/>
    <p:sldId id="267" r:id="rId8"/>
    <p:sldId id="268" r:id="rId9"/>
    <p:sldId id="271" r:id="rId10"/>
    <p:sldId id="272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4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VY_32_INOVACE_15_17  Zima – zimní sporty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VY_32_INOVACE_15_17  Zima – zimní sporty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87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13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15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obsleigh_olympic_2006_1b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8919155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slouží jako doplněk učiva v rámci tématu Člověk a jeho svět.</a:t>
            </a:r>
          </a:p>
          <a:p>
            <a:r>
              <a:rPr lang="cs-CZ" dirty="0" smtClean="0"/>
              <a:t>Materiál slouží k doplnění učiva o zimních sportech.</a:t>
            </a:r>
            <a:endParaRPr lang="cs-CZ" b="1" u="sng" dirty="0" smtClean="0"/>
          </a:p>
          <a:p>
            <a:r>
              <a:rPr lang="cs-CZ" dirty="0" smtClean="0"/>
              <a:t>Vytvořeno jako DUM do předmětu Prvouka pro 2 . ročník 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Klíčová slova – sport , krasobruslení, hokej , lyžování…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r>
              <a:rPr lang="cs-CZ" dirty="0" smtClean="0"/>
              <a:t>Žáci se seznámí s některými zimními sporty.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Když přijde zima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C:\Documents and Settings\All Users\Dokumenty\Obrázky\Zima\IMG_41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513" y="1268760"/>
            <a:ext cx="4104456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9552" y="1700808"/>
            <a:ext cx="349865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Je zima, venku mrzne tak, že zamrzl</a:t>
            </a:r>
          </a:p>
          <a:p>
            <a:r>
              <a:rPr lang="cs-CZ" dirty="0"/>
              <a:t>r</a:t>
            </a:r>
            <a:r>
              <a:rPr lang="cs-CZ" dirty="0" smtClean="0"/>
              <a:t>ybník, z okapů visí rampouchy.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284984"/>
            <a:ext cx="1528945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Máme jít ven?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653136"/>
            <a:ext cx="299921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Ale ano. Pobyt v zimní přírodě</a:t>
            </a:r>
          </a:p>
          <a:p>
            <a:r>
              <a:rPr lang="cs-CZ" dirty="0"/>
              <a:t>j</a:t>
            </a:r>
            <a:r>
              <a:rPr lang="cs-CZ" dirty="0" smtClean="0"/>
              <a:t>e velmi zdravý.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042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V zimě je důležité se teple obléct.</a:t>
            </a:r>
          </a:p>
          <a:p>
            <a:r>
              <a:rPr lang="cs-CZ" dirty="0" smtClean="0"/>
              <a:t>Nezbytnou součástí jsou pevné, teplé boty, čepice, rukavice, šála …….?</a:t>
            </a:r>
          </a:p>
          <a:p>
            <a:r>
              <a:rPr lang="cs-CZ" dirty="0" smtClean="0"/>
              <a:t>Zimní sportování nás otužuje.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84984"/>
            <a:ext cx="3905250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Documents and Settings\Kubík\Local Settings\Temporary Internet Files\Content.IE5\73AM7WKN\MP9004265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06654"/>
            <a:ext cx="3878588" cy="257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1393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2434" y="4653136"/>
            <a:ext cx="2963542" cy="1966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640" y="1556793"/>
            <a:ext cx="3362711" cy="1925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C:\Documents and Settings\Kubík\Local Settings\Temporary Internet Files\Content.IE5\SKQBOZQ4\MC9000200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13" y="1797571"/>
            <a:ext cx="2164099" cy="223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476672"/>
            <a:ext cx="3096344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Jaké zimní sporty známe ?</a:t>
            </a:r>
            <a:endParaRPr lang="cs-CZ" dirty="0"/>
          </a:p>
        </p:txBody>
      </p:sp>
      <p:pic>
        <p:nvPicPr>
          <p:cNvPr id="12" name="Picture 2" descr="C:\Documents and Settings\Kubík\Local Settings\Temporary Internet Files\Content.IE5\I1YZGV4M\MP9004002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22" y="4282601"/>
            <a:ext cx="3817267" cy="2546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Documents and Settings\Kubík\Local Settings\Temporary Internet Files\Content.IE5\D1H0TDL5\MP90040258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749" y="491938"/>
            <a:ext cx="1790713" cy="268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3659743"/>
            <a:ext cx="1805623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Sjezdové lyžování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62026" y="1091444"/>
            <a:ext cx="1404231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Běh na lyžích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791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Documents and Settings\Kubík\Local Settings\Temporary Internet Files\Content.IE5\73AM7WKN\MP9004276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947" y="3487344"/>
            <a:ext cx="3347864" cy="2228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Kubík\Local Settings\Temporary Internet Files\Content.IE5\SKQBOZQ4\MP9004253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460" y="177109"/>
            <a:ext cx="2207900" cy="331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000" y="348994"/>
            <a:ext cx="2428927" cy="1887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586" y="5229200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2476911"/>
            <a:ext cx="1470211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Skok na lyžích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96136" y="4601555"/>
            <a:ext cx="1251433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Snowboard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093296"/>
            <a:ext cx="303269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Lanovka nás dopraví na kopec.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167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241009"/>
            <a:ext cx="2095500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88" y="2845539"/>
            <a:ext cx="2095500" cy="300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C:\Documents and Settings\Kubík\Local Settings\Temporary Internet Files\Content.IE5\I1YZGV4M\MP9003826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2952328" cy="2108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ubík\Local Settings\Temporary Internet Files\Content.IE5\73AM7WKN\MC9004465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825" y="3781425"/>
            <a:ext cx="1790700" cy="142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7904" y="1772816"/>
            <a:ext cx="944489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Bruslení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27784" y="3212976"/>
            <a:ext cx="1455527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Krasobruslení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5661248"/>
            <a:ext cx="1558183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Rychlobruslení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27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646482"/>
            <a:ext cx="4436014" cy="3548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3764194" cy="2463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940078"/>
            <a:ext cx="125765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Lední hokej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140968"/>
            <a:ext cx="1439561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Závodní boby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472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Zásady pobytu v zimní přírodě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9"/>
            <a:ext cx="8208911" cy="252028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Nechodit sám , hlavně na horách musíme nahlásit, kam jdeme.</a:t>
            </a:r>
          </a:p>
          <a:p>
            <a:r>
              <a:rPr lang="cs-CZ" sz="2800" dirty="0" smtClean="0"/>
              <a:t>Na túru jdeme jen za příznivého počasí, vhodně oblečení, s sebou svačinu, </a:t>
            </a:r>
            <a:r>
              <a:rPr lang="cs-CZ" sz="2800" dirty="0"/>
              <a:t>č</a:t>
            </a:r>
            <a:r>
              <a:rPr lang="cs-CZ" sz="2800" dirty="0" smtClean="0"/>
              <a:t>aj, čokoládu.</a:t>
            </a:r>
          </a:p>
          <a:p>
            <a:r>
              <a:rPr lang="cs-CZ" sz="2800" dirty="0" smtClean="0"/>
              <a:t>Nepřeceňujeme své síly a schopnosti!</a:t>
            </a:r>
            <a:endParaRPr lang="cs-CZ" sz="2800" dirty="0"/>
          </a:p>
        </p:txBody>
      </p:sp>
      <p:pic>
        <p:nvPicPr>
          <p:cNvPr id="4" name="Picture 3" descr="C:\Documents and Settings\Kubík\Local Settings\Temporary Internet Files\Content.IE5\73AM7WKN\MP9004276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933056"/>
            <a:ext cx="4110879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681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Kubík\Local Settings\Temporary Internet Files\Content.IE5\I1YZGV4M\MP9004002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2376264" cy="158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Documents and Settings\Kubík\Local Settings\Temporary Internet Files\Content.IE5\73AM7WKN\MC9004465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159" y="4571211"/>
            <a:ext cx="1790700" cy="142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688" y="4077072"/>
            <a:ext cx="2379251" cy="190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94" y="3865728"/>
            <a:ext cx="1185090" cy="1696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 descr="C:\Documents and Settings\Kubík\Local Settings\Temporary Internet Files\Content.IE5\D1H0TDL5\MP90040258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64704"/>
            <a:ext cx="1272579" cy="190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655481" y="3109730"/>
            <a:ext cx="1455527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Krasobruslení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86512" y="1876801"/>
            <a:ext cx="1558183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Rychlobruslení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2672641"/>
            <a:ext cx="45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44695" y="2557163"/>
            <a:ext cx="1257652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Lední hokej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2484842"/>
            <a:ext cx="1805623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Sjezdové lyžování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39294" y="1268760"/>
            <a:ext cx="1404231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Běh na lyžích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15692" y="3865728"/>
            <a:ext cx="1251433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Snowboard</a:t>
            </a:r>
            <a:endParaRPr lang="cs-CZ" dirty="0"/>
          </a:p>
        </p:txBody>
      </p:sp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430" y="5229200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83568" y="548680"/>
            <a:ext cx="1920334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SPRÁVNĚ PŘIŘAĎ :</a:t>
            </a:r>
            <a:endParaRPr lang="cs-CZ" dirty="0"/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764704"/>
            <a:ext cx="451633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1310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AUTOR NEZNÁMÝ. </a:t>
            </a:r>
            <a:r>
              <a:rPr lang="cs-CZ" sz="1400" i="1" dirty="0"/>
              <a:t>Wikipedie</a:t>
            </a:r>
            <a:r>
              <a:rPr lang="cs-CZ" sz="1400" dirty="0"/>
              <a:t> [online]. [cit. 27.12.2012]. Dostupný na WWW: /</a:t>
            </a:r>
            <a:r>
              <a:rPr lang="cs-CZ" sz="1400" dirty="0" err="1" smtClean="0"/>
              <a:t>Soubor:Airforce_skiing_at_keystone_colorado.jpg</a:t>
            </a:r>
            <a:endParaRPr lang="cs-CZ" sz="1400" dirty="0" smtClean="0"/>
          </a:p>
          <a:p>
            <a:r>
              <a:rPr lang="cs-CZ" sz="1400" dirty="0"/>
              <a:t>BERNET, </a:t>
            </a:r>
            <a:r>
              <a:rPr lang="cs-CZ" sz="1400" dirty="0" smtClean="0"/>
              <a:t>Markus</a:t>
            </a:r>
            <a:r>
              <a:rPr lang="cs-CZ" sz="1400" dirty="0"/>
              <a:t>. </a:t>
            </a:r>
            <a:r>
              <a:rPr lang="cs-CZ" sz="1400" i="1" dirty="0"/>
              <a:t>Wikipedie</a:t>
            </a:r>
            <a:r>
              <a:rPr lang="cs-CZ" sz="1400" dirty="0"/>
              <a:t> [online]. [cit. 27.12.2012]. Dostupný na WWW: /wiki/</a:t>
            </a:r>
            <a:r>
              <a:rPr lang="cs-CZ" sz="1400" dirty="0" err="1"/>
              <a:t>Soubor:Cross-country_skiing_Schwedentritt.jpg</a:t>
            </a:r>
            <a:r>
              <a:rPr lang="cs-CZ" sz="1400" dirty="0"/>
              <a:t> </a:t>
            </a:r>
            <a:endParaRPr lang="cs-CZ" sz="1400" dirty="0" smtClean="0"/>
          </a:p>
          <a:p>
            <a:r>
              <a:rPr lang="cs-CZ" sz="1400" dirty="0"/>
              <a:t>NOTMAN &amp; SON/LIBRARY AND ARCHIVES CANADA/C-09047. </a:t>
            </a:r>
            <a:r>
              <a:rPr lang="cs-CZ" sz="1400" i="1" dirty="0"/>
              <a:t>Wikipedie</a:t>
            </a:r>
            <a:r>
              <a:rPr lang="cs-CZ" sz="1400" dirty="0"/>
              <a:t> [online]. [cit. 27.12.2012]. Dostupný na WWW: </a:t>
            </a:r>
            <a:r>
              <a:rPr lang="cs-CZ" sz="1400" dirty="0" err="1"/>
              <a:t>Notman</a:t>
            </a:r>
            <a:r>
              <a:rPr lang="cs-CZ" sz="1400" dirty="0"/>
              <a:t> &amp; Son/</a:t>
            </a:r>
            <a:r>
              <a:rPr lang="cs-CZ" sz="1400" dirty="0" err="1"/>
              <a:t>Library</a:t>
            </a:r>
            <a:r>
              <a:rPr lang="cs-CZ" sz="1400" dirty="0"/>
              <a:t> and </a:t>
            </a:r>
            <a:r>
              <a:rPr lang="cs-CZ" sz="1400" dirty="0" err="1"/>
              <a:t>Archives</a:t>
            </a:r>
            <a:r>
              <a:rPr lang="cs-CZ" sz="1400" dirty="0"/>
              <a:t> </a:t>
            </a:r>
            <a:r>
              <a:rPr lang="cs-CZ" sz="1400" dirty="0" err="1"/>
              <a:t>Canada</a:t>
            </a:r>
            <a:r>
              <a:rPr lang="cs-CZ" sz="1400" dirty="0"/>
              <a:t>/C-09047 </a:t>
            </a:r>
            <a:endParaRPr lang="cs-CZ" sz="1400" dirty="0" smtClean="0"/>
          </a:p>
          <a:p>
            <a:r>
              <a:rPr lang="cs-CZ" sz="1400" dirty="0"/>
              <a:t>MCSMIT. </a:t>
            </a:r>
            <a:r>
              <a:rPr lang="cs-CZ" sz="1400" i="1" dirty="0"/>
              <a:t>Wikipedie</a:t>
            </a:r>
            <a:r>
              <a:rPr lang="cs-CZ" sz="1400" dirty="0"/>
              <a:t> [online]. [cit. 27.12.2012]. Dostupný na WWW: kipedia.org/wiki/</a:t>
            </a:r>
            <a:r>
              <a:rPr lang="cs-CZ" sz="1400" dirty="0" err="1"/>
              <a:t>Soubor:Martina_Sablikova</a:t>
            </a:r>
            <a:r>
              <a:rPr lang="cs-CZ" sz="1400" dirty="0"/>
              <a:t>_(2006).</a:t>
            </a:r>
            <a:r>
              <a:rPr lang="cs-CZ" sz="1400" dirty="0" smtClean="0"/>
              <a:t>jpg</a:t>
            </a:r>
          </a:p>
          <a:p>
            <a:r>
              <a:rPr lang="cs-CZ" sz="1400" dirty="0"/>
              <a:t>W. CARMICHAEL, David. </a:t>
            </a:r>
            <a:r>
              <a:rPr lang="cs-CZ" sz="1400" i="1" dirty="0"/>
              <a:t>Wikipedie</a:t>
            </a:r>
            <a:r>
              <a:rPr lang="cs-CZ" sz="1400" dirty="0"/>
              <a:t> [online]. [cit. 27.12.2012]. Dostupný na WWW: </a:t>
            </a:r>
            <a:r>
              <a:rPr lang="cs-CZ" sz="1400" dirty="0" err="1" smtClean="0"/>
              <a:t>org</a:t>
            </a:r>
            <a:r>
              <a:rPr lang="cs-CZ" sz="1400" dirty="0" smtClean="0"/>
              <a:t>/wiki/Soubor:Kim_094cc_by_Carmichael.jpg</a:t>
            </a:r>
          </a:p>
          <a:p>
            <a:r>
              <a:rPr lang="cs-CZ" sz="1400" dirty="0"/>
              <a:t>ORIGINAL UPLOADER WAS CANADAOLYMPIC989 AT EN.WIKIPEDIA. </a:t>
            </a:r>
            <a:r>
              <a:rPr lang="cs-CZ" sz="1400" i="1" dirty="0"/>
              <a:t>Wikipedie</a:t>
            </a:r>
            <a:r>
              <a:rPr lang="cs-CZ" sz="1400" dirty="0"/>
              <a:t> [online]. [cit. 27.12.2012]. Dostupný na WWW: /Soubor:Nagano_1998-Russia_vs_Czech_Republic.jpg </a:t>
            </a:r>
            <a:endParaRPr lang="cs-CZ" sz="1400" dirty="0" smtClean="0"/>
          </a:p>
          <a:p>
            <a:r>
              <a:rPr lang="nl-NL" sz="1400" dirty="0"/>
              <a:t>PCBOBSLEDDER. </a:t>
            </a:r>
            <a:r>
              <a:rPr lang="nl-NL" sz="1400" i="1" dirty="0"/>
              <a:t>Wikipedie</a:t>
            </a:r>
            <a:r>
              <a:rPr lang="nl-NL" sz="1400" dirty="0"/>
              <a:t> [online]. [cit. 27.12.2012]. Dostupný na WWW: </a:t>
            </a:r>
            <a:r>
              <a:rPr lang="nl-NL" sz="1400" dirty="0">
                <a:hlinkClick r:id="rId2"/>
              </a:rPr>
              <a:t>http://</a:t>
            </a:r>
            <a:r>
              <a:rPr lang="nl-NL" sz="1400" dirty="0" smtClean="0">
                <a:hlinkClick r:id="rId2"/>
              </a:rPr>
              <a:t>cs.wikipedia.org/wiki/Soubor:Bobsleigh_olympic_2006_1b.jpg</a:t>
            </a:r>
            <a:endParaRPr lang="cs-CZ" sz="1400" dirty="0" smtClean="0"/>
          </a:p>
          <a:p>
            <a:r>
              <a:rPr lang="cs-CZ" sz="1400" dirty="0" smtClean="0"/>
              <a:t>Kliparty</a:t>
            </a:r>
          </a:p>
          <a:p>
            <a:r>
              <a:rPr lang="cs-CZ" sz="1400" dirty="0" smtClean="0"/>
              <a:t>Archiv autora</a:t>
            </a:r>
          </a:p>
          <a:p>
            <a:r>
              <a:rPr lang="cs-CZ" sz="1400" dirty="0" smtClean="0"/>
              <a:t>Text-autor, učebnice prvouky pro2.r.(Nová škola)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771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675</TotalTime>
  <Words>433</Words>
  <Application>Microsoft Office PowerPoint</Application>
  <PresentationFormat>Předvádění na obrazovce (4:3)</PresentationFormat>
  <Paragraphs>57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Když přijde zima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Zásady pobytu v zimní přírodě</vt:lpstr>
      <vt:lpstr>Prezentace aplikace PowerPoint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PC</cp:lastModifiedBy>
  <cp:revision>62</cp:revision>
  <dcterms:created xsi:type="dcterms:W3CDTF">2012-09-19T14:10:04Z</dcterms:created>
  <dcterms:modified xsi:type="dcterms:W3CDTF">2013-01-04T08:44:50Z</dcterms:modified>
</cp:coreProperties>
</file>