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91" r:id="rId5"/>
    <p:sldId id="293" r:id="rId6"/>
    <p:sldId id="294" r:id="rId7"/>
    <p:sldId id="295" r:id="rId8"/>
    <p:sldId id="296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4E06"/>
    <a:srgbClr val="488C0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5.1.2013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3517876506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INOVACE_32_Slovesný čas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slovesný čas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Čas  přítomný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minulý a budoucí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Slovesa – čas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1403648" y="1953968"/>
            <a:ext cx="3096344" cy="1368152"/>
          </a:xfrm>
          <a:prstGeom prst="wedgeEllipseCallout">
            <a:avLst>
              <a:gd name="adj1" fmla="val -10402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tu ještě Jen? Divoký Bill tu s ním byl. Příště tu s nimi bude Bud.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4499992" y="1772816"/>
            <a:ext cx="4267324" cy="1261272"/>
          </a:xfrm>
          <a:prstGeom prst="cloudCallout">
            <a:avLst>
              <a:gd name="adj1" fmla="val -2336"/>
              <a:gd name="adj2" fmla="val 12397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l-PL" sz="2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Bill byl v Bille. </a:t>
            </a:r>
          </a:p>
          <a:p>
            <a:pPr algn="ctr"/>
            <a:r>
              <a:rPr lang="pl-PL" sz="2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je Jevanech.</a:t>
            </a:r>
          </a:p>
          <a:p>
            <a:pPr algn="ctr"/>
            <a:r>
              <a:rPr lang="pl-PL" sz="2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 bude v Budějovicích</a:t>
            </a:r>
            <a:endParaRPr lang="cs-CZ" sz="2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Sloveso vyjadřuje určitými tvary čas trojím způsobem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přítomný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– př. peču, čtu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minulý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– př. pekl jsem, četla jsem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budoucí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–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a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) vyjadřuje se složeným tvarem – př. budu číst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	b) vyjadřuje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se u některých sloves tvarem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		     jednoduchým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: přečtu, napíšu, napeču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 	Pozor: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tato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slovesa nemohou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			vyjádřit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čas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přítomný.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Čas sloves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9" y="3717032"/>
            <a:ext cx="1872208" cy="28177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3059832" y="6073089"/>
            <a:ext cx="12961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http://upload.wikimedia.org/wikipedia/commons/thumb/8/87/USS_John_C._Stennis_baker.jpg/398px-USS_John_C._Stennis_baker.jpg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32447" y="2592900"/>
            <a:ext cx="7704856" cy="277823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	Právě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čtu zajímavou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	knihu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, až ji přečtu,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	půjčím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ti ji.</a:t>
            </a:r>
          </a:p>
          <a:p>
            <a:pPr marL="0" indent="0">
              <a:buNone/>
            </a:pPr>
            <a:endParaRPr lang="cs-CZ" sz="3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	Cítíte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tu vůni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	Těším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se, až zase ucítím vůni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	čerstvého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sena.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8138677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Ve větách najděte slovesa v přítomném čase. Určete, které vyjadřují děj přítomný a která děj budoucí.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416" y="1809370"/>
            <a:ext cx="783530" cy="78353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1522" y="2597529"/>
            <a:ext cx="3456384" cy="193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316416" y="2944333"/>
            <a:ext cx="52515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http://upload.wikimedia.org/wikipedia/commons/8/84/The_Dead_Sea_-_woman_reading_a_book.jpg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1800200" cy="1451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9422" y="4505475"/>
            <a:ext cx="5578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http://upload.wikimedia.org/wikipedia/commons/thumb/b/b3/Haix_boots.jpg/743px-Haix_boots.jpg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9505" y="4725144"/>
            <a:ext cx="2308490" cy="1889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861577" y="5153518"/>
            <a:ext cx="1637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http://upload.wikimedia.org/wikipedia/commons/2/28/Girl_with_Hay_Rake_by_Winslow_Homer%2C_1878.png</a:t>
            </a:r>
          </a:p>
        </p:txBody>
      </p:sp>
    </p:spTree>
    <p:extLst>
      <p:ext uri="{BB962C8B-B14F-4D97-AF65-F5344CB8AC3E}">
        <p14:creationId xmlns:p14="http://schemas.microsoft.com/office/powerpoint/2010/main" xmlns="" val="382809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3" grpId="0" uiExpand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32447" y="2592900"/>
            <a:ext cx="7704856" cy="277823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Honza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se vydal do hlubokého lesa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,	</a:t>
            </a:r>
            <a:b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a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když už se začalo stmívat, tu potká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starou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babičku.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Právě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se učíme o Janu Husovi.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Jel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jsem  včera večer kolem rybníka a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najednou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slyším hlasité volání.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Teď nemám čas jít ven, musím se učit na zítřek.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Kde se vzal, tu se vzal,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       před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mládencem stojí čert v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mysliveckém		       kabátku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8138677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Určete, ve kterých větách je přítomných tvarů užito k vyjádření děje minulého (pro zvýšení napětí).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416" y="1809370"/>
            <a:ext cx="783530" cy="78353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629731" y="6455711"/>
            <a:ext cx="2222189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600" dirty="0"/>
              <a:t>http://upload.wikimedia.org/wikipedia/commons/1/1b/Piru.jpg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56268"/>
            <a:ext cx="1152128" cy="1670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 descr="File:Ragged Deick Illustration 1868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3261" y="3421741"/>
            <a:ext cx="2359069" cy="1671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le:Pir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661248"/>
            <a:ext cx="1824137" cy="93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40805" y="4301309"/>
            <a:ext cx="77383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http://upload.wikimedia.org/wikipedia/commons/5/5b/Empfingen-neue-Hexe.jpg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373261" y="3144742"/>
            <a:ext cx="2069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http://upload.wikimedia.org/wikipedia/commons/f/f4/Ragged_Deick_Illustration_1868.gif</a:t>
            </a:r>
          </a:p>
        </p:txBody>
      </p:sp>
    </p:spTree>
    <p:extLst>
      <p:ext uri="{BB962C8B-B14F-4D97-AF65-F5344CB8AC3E}">
        <p14:creationId xmlns:p14="http://schemas.microsoft.com/office/powerpoint/2010/main" xmlns="" val="426082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5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3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5032" y="2575314"/>
            <a:ext cx="8307448" cy="277823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Kdo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jinému jámu, kopá, sám do ní padá.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Odneseme tříděný odpad.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Babička už velice špatně vidí.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	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	Teď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mám moc práce.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		Do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Sluneční soustavy patří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8   				planet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			Plod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jabloně se řadí mezi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malvice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8138677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Určete, ve kterých větách je přítomných tvarů užito k vyjádření děje minulého (pro zvýšení napětí).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416" y="1809370"/>
            <a:ext cx="783530" cy="78353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29962" y="6451323"/>
            <a:ext cx="2504908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http://upload.wikimedia.org/wikipedia/commons/c/c2/Solar_sys.jpg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03121" y="3645579"/>
            <a:ext cx="72508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http://upload.wikimedia.org/wikipedia/commons/d/d5/Cat963D_Digging.jpg</a:t>
            </a:r>
          </a:p>
        </p:txBody>
      </p:sp>
      <p:pic>
        <p:nvPicPr>
          <p:cNvPr id="4098" name="Picture 2" descr="File:Cat963D Diggin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3888" y="2574802"/>
            <a:ext cx="2443270" cy="162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Solar sy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936" y="4056238"/>
            <a:ext cx="3789934" cy="2378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260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5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30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3000"/>
                            </p:stCondLst>
                            <p:childTnLst>
                              <p:par>
                                <p:cTn id="4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5032" y="2204864"/>
            <a:ext cx="7803392" cy="4246459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Moji kamarádi to (nevědět).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Africké děti (trpět) nedostatkem pitné vody.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Petrovi přátelé sem (přicházet) každé pondělí.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Kluci (projíždět) kolem jejich chalupy rychle na kole.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 akváriu (plavat) ryby.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6852591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Doplňte správný tvar přítomného času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2280" y="1578930"/>
            <a:ext cx="783530" cy="78353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 rot="10800000" flipV="1">
            <a:off x="6769485" y="6250057"/>
            <a:ext cx="14291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http://www.akva.sk/gallery/drey21-a1753/120-l-akvarium-i37297.jpg?view=no_count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383" y="4476575"/>
            <a:ext cx="2875856" cy="2156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2162" y="5274078"/>
            <a:ext cx="2111896" cy="1583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22346" y="6111557"/>
            <a:ext cx="629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http://s0.geograph.org.uk/geophotos/01/06/68/1066840_8211961d.jpg</a:t>
            </a:r>
          </a:p>
        </p:txBody>
      </p:sp>
    </p:spTree>
    <p:extLst>
      <p:ext uri="{BB962C8B-B14F-4D97-AF65-F5344CB8AC3E}">
        <p14:creationId xmlns:p14="http://schemas.microsoft.com/office/powerpoint/2010/main" xmlns="" val="3901483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1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32616" y="2186672"/>
            <a:ext cx="7848871" cy="3876009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			Porady se zúčastnil__ všichni učitelé. O 				tomto hrdinovi se pověsti 					nezmiňoval__ . Nadšené davy 					povzbuzoval__ sportovce k nejlepším 				výkonům. Škvírami mezi prkny pronikal__ 			pruhy světla. Děti probudil__ údery hromu.  Ráno nám přivezl__ novou ledničku. Dřevění koně na kolotoči se dětem tak zalíbil__, že z nich nechtěl__ slézt.                    Po startu vyrazil__ koně k první překážce. </a:t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Žáci a žákyně se pečlivě staral__ o květiny ve třídě.  	</a:t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Rodiče a děti se zastavil__ u klece, kde spal__ medvíďata. </a:t>
            </a:r>
            <a:b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Jeho dopisy mě velice potěšil__. 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6852591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Doplňte správně i/y do tvarů minulého času.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39092" y="1444066"/>
            <a:ext cx="783530" cy="78353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2616" y="2186672"/>
            <a:ext cx="2657475" cy="183832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6809" y="3105835"/>
            <a:ext cx="5558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http://upload.wikimedia.org/wikipedia/commons/c/c1/Bored.gif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1122" y="4581128"/>
            <a:ext cx="1413366" cy="1413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704330" y="5994494"/>
            <a:ext cx="96326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http://upload.wikimedia.org/wikipedia/commons/8/87/Rocking_horse_ridden_by_two_boys.jpg</a:t>
            </a:r>
          </a:p>
        </p:txBody>
      </p:sp>
    </p:spTree>
    <p:extLst>
      <p:ext uri="{BB962C8B-B14F-4D97-AF65-F5344CB8AC3E}">
        <p14:creationId xmlns:p14="http://schemas.microsoft.com/office/powerpoint/2010/main" xmlns="" val="338191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</a:t>
            </a:r>
            <a:r>
              <a:rPr lang="cs-CZ" smtClean="0"/>
              <a:t>stažen </a:t>
            </a:r>
            <a:r>
              <a:rPr lang="cs-CZ" smtClean="0"/>
              <a:t>10.12. </a:t>
            </a:r>
            <a:r>
              <a:rPr lang="cs-CZ" dirty="0" smtClean="0"/>
              <a:t>2012</a:t>
            </a:r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429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Slovesa – čas</vt:lpstr>
      <vt:lpstr>Čas sloves</vt:lpstr>
      <vt:lpstr>Procvičování</vt:lpstr>
      <vt:lpstr>Procvičování</vt:lpstr>
      <vt:lpstr>Procvičování</vt:lpstr>
      <vt:lpstr>Procvičování</vt:lpstr>
      <vt:lpstr>Procvičování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62</cp:revision>
  <dcterms:created xsi:type="dcterms:W3CDTF">2012-10-30T20:52:10Z</dcterms:created>
  <dcterms:modified xsi:type="dcterms:W3CDTF">2013-01-05T20:53:05Z</dcterms:modified>
</cp:coreProperties>
</file>