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CC4CA-A75A-4924-AECA-F22E04BF4BF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0F181-440A-4CAC-BB4D-C9DA54295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c/Starr_070321-6121_Theobroma_cacao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upload.wikimedia.org/wikipedia/commons/2/2b/BambooKyoto.jpg" TargetMode="External"/><Relationship Id="rId2" Type="http://schemas.openxmlformats.org/officeDocument/2006/relationships/hyperlink" Target="http://upload.wikimedia.org/wikipedia/commons/9/92/Panicum_miliaceum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7/Feld_mit_reifer_Baumwolle.jpe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http://upload.wikimedia.org/wikipedia/commons/b/bc/Coffee_beans_on_tree.jpg" TargetMode="External"/><Relationship Id="rId4" Type="http://schemas.openxmlformats.org/officeDocument/2006/relationships/hyperlink" Target="http://cs.wikipedia.org/wiki/Soubor:Discocactus_araneispinus_habit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93812" y="2924944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VY_52_INOVACE_20_Ekosystémy-doplňovačka</a:t>
            </a:r>
            <a:endParaRPr lang="cs-CZ" sz="3200" b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3283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13520" y="1772816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dirty="0" smtClean="0"/>
              <a:t>Vylušti název ekosystému: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67944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Plodina palmy polopouští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Pták plavec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Název pásu mezi tropy a subtropy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Koráb poště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Lichokopytník savany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Strom savany s mohutným kmenem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3616" y="1737973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68144" y="15567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8184" y="15567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88224" y="15567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48264" y="15567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08304" y="15567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flipV="1">
            <a:off x="6588224" y="191683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028384" y="191683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08304" y="191683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948264" y="191683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28184" y="191683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22818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668344" y="191683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flipV="1">
            <a:off x="658822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flipV="1">
            <a:off x="586814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0810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flipV="1">
            <a:off x="514806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94826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0830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flipV="1">
            <a:off x="4788024" y="227687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flipV="1">
            <a:off x="406794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flipV="1">
            <a:off x="442798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flipV="1">
            <a:off x="478802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 flipV="1">
            <a:off x="514806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50810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 flipV="1">
            <a:off x="586814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 flipV="1">
            <a:off x="622818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 flipV="1">
            <a:off x="6588224" y="263691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V="1">
            <a:off x="6948264" y="299695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flipV="1">
            <a:off x="6588224" y="299695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flipV="1">
            <a:off x="6228184" y="299695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 flipV="1">
            <a:off x="5868144" y="299695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 flipV="1">
            <a:off x="5508104" y="299695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 flipV="1">
            <a:off x="5148064" y="33569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flipV="1">
            <a:off x="5508104" y="33569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 flipV="1">
            <a:off x="5868144" y="33569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V="1">
            <a:off x="6228184" y="33569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V="1">
            <a:off x="6588224" y="33569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ů 41"/>
          <p:cNvSpPr/>
          <p:nvPr/>
        </p:nvSpPr>
        <p:spPr>
          <a:xfrm>
            <a:off x="6660232" y="908720"/>
            <a:ext cx="324000" cy="540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3" name="Zástupný symbol pro obsah 6"/>
          <p:cNvGraphicFramePr>
            <a:graphicFrameLocks/>
          </p:cNvGraphicFramePr>
          <p:nvPr/>
        </p:nvGraphicFramePr>
        <p:xfrm>
          <a:off x="9540552" y="3933056"/>
          <a:ext cx="3096350" cy="2304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340405"/>
                <a:gridCol w="208280"/>
                <a:gridCol w="301526"/>
                <a:gridCol w="208280"/>
                <a:gridCol w="237653"/>
                <a:gridCol w="309667"/>
                <a:gridCol w="260926"/>
                <a:gridCol w="248880"/>
                <a:gridCol w="266025"/>
                <a:gridCol w="243781"/>
                <a:gridCol w="254903"/>
              </a:tblGrid>
              <a:tr h="3840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40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4" name="TextovéPole 43"/>
          <p:cNvSpPr txBox="1"/>
          <p:nvPr/>
        </p:nvSpPr>
        <p:spPr>
          <a:xfrm>
            <a:off x="7884367" y="1484783"/>
            <a:ext cx="432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460432" y="1916832"/>
            <a:ext cx="683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884367" y="2348880"/>
            <a:ext cx="1444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308304" y="2708920"/>
            <a:ext cx="688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 flipH="1">
            <a:off x="7308304" y="29969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308304" y="33569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6.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 flipV="1">
            <a:off x="6948264" y="3356992"/>
            <a:ext cx="360000" cy="360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274638"/>
            <a:ext cx="7327749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Tajenka: </a:t>
            </a:r>
            <a:r>
              <a:rPr lang="cs-CZ" sz="2800" dirty="0" smtClean="0"/>
              <a:t>Název </a:t>
            </a:r>
            <a:r>
              <a:rPr lang="cs-CZ" sz="2800" dirty="0" smtClean="0"/>
              <a:t>biosférického pásu</a:t>
            </a:r>
            <a:endParaRPr lang="cs-CZ" sz="2800" dirty="0"/>
          </a:p>
        </p:txBody>
      </p:sp>
      <p:pic>
        <p:nvPicPr>
          <p:cNvPr id="1026" name="Picture 2" descr="Soubor:Panicum miliaceum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4375939"/>
            <a:ext cx="2376264" cy="1782198"/>
          </a:xfrm>
          <a:prstGeom prst="rect">
            <a:avLst/>
          </a:prstGeom>
          <a:noFill/>
        </p:spPr>
      </p:pic>
      <p:pic>
        <p:nvPicPr>
          <p:cNvPr id="1028" name="Picture 4" descr="Discocactus aranespinus">
            <a:hlinkClick r:id="rId4" tooltip="Discocactus aranespinus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67102" y="4416340"/>
            <a:ext cx="2302304" cy="1757962"/>
          </a:xfrm>
          <a:prstGeom prst="rect">
            <a:avLst/>
          </a:prstGeom>
          <a:noFill/>
        </p:spPr>
      </p:pic>
      <p:pic>
        <p:nvPicPr>
          <p:cNvPr id="1030" name="Picture 6" descr="Soubor:Feld mit reifer Baumwolle.jpe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87585" y="4455134"/>
            <a:ext cx="2508021" cy="1680374"/>
          </a:xfrm>
          <a:prstGeom prst="rect">
            <a:avLst/>
          </a:prstGeom>
          <a:noFill/>
        </p:spPr>
      </p:pic>
      <p:pic>
        <p:nvPicPr>
          <p:cNvPr id="1032" name="Picture 8" descr="Soubor:Starr 070321-6121 Theobroma cacao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89308"/>
            <a:ext cx="1512168" cy="2016224"/>
          </a:xfrm>
          <a:prstGeom prst="rect">
            <a:avLst/>
          </a:prstGeom>
          <a:noFill/>
        </p:spPr>
      </p:pic>
      <p:pic>
        <p:nvPicPr>
          <p:cNvPr id="1034" name="Picture 10" descr="Soubor:Coffee beans on tre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91658" y="2176593"/>
            <a:ext cx="1623154" cy="2172649"/>
          </a:xfrm>
          <a:prstGeom prst="rect">
            <a:avLst/>
          </a:prstGeom>
          <a:noFill/>
        </p:spPr>
      </p:pic>
      <p:pic>
        <p:nvPicPr>
          <p:cNvPr id="1036" name="Picture 12" descr="Soubor:BambooKyoto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740352" y="4375939"/>
            <a:ext cx="1333584" cy="200538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39552" y="62494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Obr.1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5940152" y="6237312"/>
            <a:ext cx="7030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Obr.3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347864" y="6408285"/>
            <a:ext cx="7030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Obr.2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646979" y="1744574"/>
            <a:ext cx="1189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Obr.4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28594" y="3573016"/>
            <a:ext cx="7030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Obr.5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884368" y="6309320"/>
            <a:ext cx="7030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Obr.6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586480"/>
              </p:ext>
            </p:extLst>
          </p:nvPr>
        </p:nvGraphicFramePr>
        <p:xfrm>
          <a:off x="726070" y="1177677"/>
          <a:ext cx="4320476" cy="22250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92775"/>
                <a:gridCol w="392770"/>
                <a:gridCol w="392770"/>
                <a:gridCol w="362171"/>
                <a:gridCol w="423370"/>
                <a:gridCol w="392770"/>
                <a:gridCol w="392770"/>
                <a:gridCol w="392770"/>
                <a:gridCol w="392770"/>
                <a:gridCol w="392770"/>
                <a:gridCol w="39277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35859" y="1155256"/>
            <a:ext cx="36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6411" y="153276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2.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98995" y="3078252"/>
            <a:ext cx="4320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1135" y="2402819"/>
            <a:ext cx="3625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      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35859" y="2308230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259904" y="1920865"/>
            <a:ext cx="5145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3.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757682"/>
            <a:ext cx="4448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OBRÁZKOVÁ DOPLŇOVAČKA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3448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</a:t>
            </a:r>
          </a:p>
          <a:p>
            <a:r>
              <a:rPr lang="cs-CZ" sz="1200" dirty="0" smtClean="0"/>
              <a:t>Obr.1http://cs.wikipedia.org/wiki/Soubor:Panicum_miliaceum1.jpg</a:t>
            </a:r>
          </a:p>
          <a:p>
            <a:r>
              <a:rPr lang="cs-CZ" sz="1200" dirty="0" smtClean="0"/>
              <a:t>Obr.2-http://cs.wikipedia.org/wiki/Soubor:Discocactus_araneispinus_habit.jpg</a:t>
            </a:r>
          </a:p>
          <a:p>
            <a:r>
              <a:rPr lang="cs-CZ" sz="1200" dirty="0" smtClean="0"/>
              <a:t>Obr.3-http://upload.wikimedia.org/wikipedia/commons/d/d7/Feld_mit_reifer_Baumwolle.jpeg</a:t>
            </a:r>
          </a:p>
          <a:p>
            <a:r>
              <a:rPr lang="cs-CZ" sz="1200" dirty="0" smtClean="0"/>
              <a:t>Obr.4-http://cs.wikipedia.org/wiki/Soubor:Starr_070321-6121_Theobroma_cacao.jpg</a:t>
            </a:r>
          </a:p>
          <a:p>
            <a:r>
              <a:rPr lang="cs-CZ" sz="1200" dirty="0" smtClean="0"/>
              <a:t>Obr.5-http://upload.wikimedia.org/wikipedia/commons/b/bc/Coffee_beans_on_tree.jpg</a:t>
            </a:r>
          </a:p>
          <a:p>
            <a:r>
              <a:rPr lang="cs-CZ" sz="1200" dirty="0" smtClean="0"/>
              <a:t>Obr.6-http://cs.wikipedia.org/wiki/Soubor:BambooKyoto.jpg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95</Words>
  <Application>Microsoft Office PowerPoint</Application>
  <PresentationFormat>Předvádění na obrazovce (4:3)</PresentationFormat>
  <Paragraphs>36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VY_52_INOVACE_20_Ekosystémy-doplňovačka</vt:lpstr>
      <vt:lpstr>Vylušti název ekosystému:</vt:lpstr>
      <vt:lpstr>Tajenka: Název biosférického pásu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EU-05.02.32</dc:title>
  <dc:creator>Hercík</dc:creator>
  <cp:lastModifiedBy>Hercíková</cp:lastModifiedBy>
  <cp:revision>22</cp:revision>
  <dcterms:created xsi:type="dcterms:W3CDTF">2011-02-13T20:04:56Z</dcterms:created>
  <dcterms:modified xsi:type="dcterms:W3CDTF">2011-06-30T05:56:16Z</dcterms:modified>
</cp:coreProperties>
</file>