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2"/>
  </p:notesMasterIdLst>
  <p:sldIdLst>
    <p:sldId id="265" r:id="rId3"/>
    <p:sldId id="262" r:id="rId4"/>
    <p:sldId id="261" r:id="rId5"/>
    <p:sldId id="260" r:id="rId6"/>
    <p:sldId id="256" r:id="rId7"/>
    <p:sldId id="258" r:id="rId8"/>
    <p:sldId id="257" r:id="rId9"/>
    <p:sldId id="259" r:id="rId10"/>
    <p:sldId id="26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/>
            <a:t>: </a:t>
          </a:r>
          <a:r>
            <a:rPr lang="cs-CZ" smtClean="0"/>
            <a:t>Mgr.Olga Kolářová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</a:t>
          </a:r>
          <a:r>
            <a:rPr lang="cs-CZ"/>
            <a:t>: </a:t>
          </a:r>
          <a:r>
            <a:rPr lang="cs-CZ" smtClean="0"/>
            <a:t>VY_22_INOVACE_09_Time table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smtClean="0"/>
            <a:t>Téma:Time table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smtClean="0"/>
            <a:t>Sada:Anglický jazyk pro 5.ročník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C24D92D-E1C8-4A81-A275-90C883624702}" type="presOf" srcId="{019433A1-1324-4DE1-9E6F-32B851095F74}" destId="{E7297F21-D4FD-4A41-AE58-814D01A6B5E7}" srcOrd="1" destOrd="0" presId="urn:microsoft.com/office/officeart/2005/8/layout/target3"/>
    <dgm:cxn modelId="{066E4C4B-ADC8-433B-952A-A93DF6916B1F}" type="presOf" srcId="{445C7998-7549-48B0-BD68-D4F0167F02E5}" destId="{BC35EE03-4121-4EF9-923D-7CB6D30D358D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A568100E-057C-4CE0-91C8-CC301848E11B}" type="presOf" srcId="{EBC41103-E2E5-4D48-9B4B-425520D3D098}" destId="{50C2F88D-8688-44C2-A854-691F34009D3B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04157FBB-76C2-4772-A541-67333A88E988}" type="presOf" srcId="{019433A1-1324-4DE1-9E6F-32B851095F74}" destId="{A3817367-F2BC-482F-8832-FA00B51DCCF3}" srcOrd="0" destOrd="0" presId="urn:microsoft.com/office/officeart/2005/8/layout/target3"/>
    <dgm:cxn modelId="{8F6BBFF5-515D-4CBF-866B-CFF07394FDCD}" type="presOf" srcId="{FBBFC3EA-9D9D-4F3A-BEA6-9C2C0E46BF20}" destId="{832BF48F-0145-4429-9E02-8FCA946CCE9E}" srcOrd="1" destOrd="0" presId="urn:microsoft.com/office/officeart/2005/8/layout/target3"/>
    <dgm:cxn modelId="{58F99AAD-6B0C-4AEF-AF96-91F22EEDD892}" type="presOf" srcId="{C73C7642-F245-4585-8F88-243F9FAEF6CA}" destId="{AA41A67C-3D3F-4AE9-9E0F-5D7F7BB2E741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087278A7-5A9F-4606-9C48-937290280791}" type="presOf" srcId="{FBBFC3EA-9D9D-4F3A-BEA6-9C2C0E46BF20}" destId="{643EA938-EDE0-4533-ACCC-D2BD6F3A527C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09FA6333-4C01-4CE6-B267-E988103205D5}" type="presOf" srcId="{445C7998-7549-48B0-BD68-D4F0167F02E5}" destId="{4D19AB04-24FA-40C2-B203-52AE3D15E171}" srcOrd="1" destOrd="0" presId="urn:microsoft.com/office/officeart/2005/8/layout/target3"/>
    <dgm:cxn modelId="{E272090B-E9B1-4D25-894F-7A33739B5A18}" type="presOf" srcId="{DAEA276B-ECF9-46F6-A7D3-4693B2D32BC4}" destId="{F69A1436-182C-465B-AD7F-FE48E0C090C1}" srcOrd="1" destOrd="0" presId="urn:microsoft.com/office/officeart/2005/8/layout/target3"/>
    <dgm:cxn modelId="{56DF37A1-8C1E-4447-A585-96CD105841D0}" type="presOf" srcId="{DAEA276B-ECF9-46F6-A7D3-4693B2D32BC4}" destId="{CDED6FE3-AD8F-4ACC-B6B8-710EDDD97598}" srcOrd="0" destOrd="0" presId="urn:microsoft.com/office/officeart/2005/8/layout/target3"/>
    <dgm:cxn modelId="{0ED4ED14-51F7-4811-BC66-0D3DBA67E08A}" type="presOf" srcId="{39F8B381-5807-488E-AC22-73DD4140ED4A}" destId="{71045F8C-00FA-488E-A7BD-E2E6753D979D}" srcOrd="0" destOrd="0" presId="urn:microsoft.com/office/officeart/2005/8/layout/target3"/>
    <dgm:cxn modelId="{16B372F3-8C34-471D-8CC6-A48E88F4FE9C}" type="presOf" srcId="{C73C7642-F245-4585-8F88-243F9FAEF6CA}" destId="{97289DF2-90F4-4EC2-A9FC-633B00BAB610}" srcOrd="0" destOrd="0" presId="urn:microsoft.com/office/officeart/2005/8/layout/target3"/>
    <dgm:cxn modelId="{EBE78C1B-8A48-4E3E-8308-3FDB6DC42437}" type="presOf" srcId="{EBC41103-E2E5-4D48-9B4B-425520D3D098}" destId="{F969C235-9271-4D34-B740-D627A121CAD0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46B0DC91-60A1-47D5-AE7A-E693577B94EB}" type="presParOf" srcId="{71045F8C-00FA-488E-A7BD-E2E6753D979D}" destId="{3577EC6B-C980-4F34-8C69-4365E7B8FC8C}" srcOrd="0" destOrd="0" presId="urn:microsoft.com/office/officeart/2005/8/layout/target3"/>
    <dgm:cxn modelId="{399A1EE7-CD56-4254-96A0-C050DC7EB1F9}" type="presParOf" srcId="{71045F8C-00FA-488E-A7BD-E2E6753D979D}" destId="{6940EB87-DC1D-4BC3-9408-9AC2E1FFC039}" srcOrd="1" destOrd="0" presId="urn:microsoft.com/office/officeart/2005/8/layout/target3"/>
    <dgm:cxn modelId="{8CD07269-2B40-45E7-B862-4700ABB8DB6D}" type="presParOf" srcId="{71045F8C-00FA-488E-A7BD-E2E6753D979D}" destId="{BC35EE03-4121-4EF9-923D-7CB6D30D358D}" srcOrd="2" destOrd="0" presId="urn:microsoft.com/office/officeart/2005/8/layout/target3"/>
    <dgm:cxn modelId="{FB4BAEEE-77DC-42C0-970C-952741EEF79A}" type="presParOf" srcId="{71045F8C-00FA-488E-A7BD-E2E6753D979D}" destId="{C95EEA27-3CBF-4645-A92D-9D8AF5C1CBFC}" srcOrd="3" destOrd="0" presId="urn:microsoft.com/office/officeart/2005/8/layout/target3"/>
    <dgm:cxn modelId="{5C5D9722-58B6-4018-B039-0C1E62AED60C}" type="presParOf" srcId="{71045F8C-00FA-488E-A7BD-E2E6753D979D}" destId="{851BB866-B6AE-4566-893F-4C635BA974FC}" srcOrd="4" destOrd="0" presId="urn:microsoft.com/office/officeart/2005/8/layout/target3"/>
    <dgm:cxn modelId="{2E0A8BAF-B5F0-4937-910A-43F74728ACCB}" type="presParOf" srcId="{71045F8C-00FA-488E-A7BD-E2E6753D979D}" destId="{643EA938-EDE0-4533-ACCC-D2BD6F3A527C}" srcOrd="5" destOrd="0" presId="urn:microsoft.com/office/officeart/2005/8/layout/target3"/>
    <dgm:cxn modelId="{7FCBC101-2593-4894-9042-69271E2DC363}" type="presParOf" srcId="{71045F8C-00FA-488E-A7BD-E2E6753D979D}" destId="{92F31B18-D66D-4CC7-89B9-378928DE877D}" srcOrd="6" destOrd="0" presId="urn:microsoft.com/office/officeart/2005/8/layout/target3"/>
    <dgm:cxn modelId="{6C8E7ADA-CE98-4DE2-9545-BBC2685F780D}" type="presParOf" srcId="{71045F8C-00FA-488E-A7BD-E2E6753D979D}" destId="{902074E1-B931-4618-97F1-FADBE82E9C3C}" srcOrd="7" destOrd="0" presId="urn:microsoft.com/office/officeart/2005/8/layout/target3"/>
    <dgm:cxn modelId="{F1E34C6F-819A-4B2B-A1BF-F37149E173E3}" type="presParOf" srcId="{71045F8C-00FA-488E-A7BD-E2E6753D979D}" destId="{A3817367-F2BC-482F-8832-FA00B51DCCF3}" srcOrd="8" destOrd="0" presId="urn:microsoft.com/office/officeart/2005/8/layout/target3"/>
    <dgm:cxn modelId="{2DAD41DB-E8F8-4731-8CBC-F55C8547A28F}" type="presParOf" srcId="{71045F8C-00FA-488E-A7BD-E2E6753D979D}" destId="{626ABFF6-56C8-4386-B662-68EC364EED9D}" srcOrd="9" destOrd="0" presId="urn:microsoft.com/office/officeart/2005/8/layout/target3"/>
    <dgm:cxn modelId="{9234D890-D823-4F88-BB16-2A70FAFBF0DB}" type="presParOf" srcId="{71045F8C-00FA-488E-A7BD-E2E6753D979D}" destId="{6DB11F1C-D028-4800-9625-6611CA9DE6D4}" srcOrd="10" destOrd="0" presId="urn:microsoft.com/office/officeart/2005/8/layout/target3"/>
    <dgm:cxn modelId="{FD1487EF-E194-425F-A594-5820A49EF4B1}" type="presParOf" srcId="{71045F8C-00FA-488E-A7BD-E2E6753D979D}" destId="{CDED6FE3-AD8F-4ACC-B6B8-710EDDD97598}" srcOrd="11" destOrd="0" presId="urn:microsoft.com/office/officeart/2005/8/layout/target3"/>
    <dgm:cxn modelId="{90AD6FCE-B2B1-4330-A9E3-5924AE5AF240}" type="presParOf" srcId="{71045F8C-00FA-488E-A7BD-E2E6753D979D}" destId="{397AC6D7-84A6-4150-958F-83C92D9ACF38}" srcOrd="12" destOrd="0" presId="urn:microsoft.com/office/officeart/2005/8/layout/target3"/>
    <dgm:cxn modelId="{A63EED5D-A318-43BB-90CE-550192951C3E}" type="presParOf" srcId="{71045F8C-00FA-488E-A7BD-E2E6753D979D}" destId="{D7419528-33A6-416D-9E64-B3F7915C5149}" srcOrd="13" destOrd="0" presId="urn:microsoft.com/office/officeart/2005/8/layout/target3"/>
    <dgm:cxn modelId="{432B9A17-BFE2-4AED-A783-5C34C8994292}" type="presParOf" srcId="{71045F8C-00FA-488E-A7BD-E2E6753D979D}" destId="{97289DF2-90F4-4EC2-A9FC-633B00BAB610}" srcOrd="14" destOrd="0" presId="urn:microsoft.com/office/officeart/2005/8/layout/target3"/>
    <dgm:cxn modelId="{C38806CB-FE40-4113-85B6-5D45A487561F}" type="presParOf" srcId="{71045F8C-00FA-488E-A7BD-E2E6753D979D}" destId="{234EBA9D-95B4-4C20-A84E-6F65F1085DC6}" srcOrd="15" destOrd="0" presId="urn:microsoft.com/office/officeart/2005/8/layout/target3"/>
    <dgm:cxn modelId="{D6C9DF81-C46D-4043-A83D-2880E0E3394B}" type="presParOf" srcId="{71045F8C-00FA-488E-A7BD-E2E6753D979D}" destId="{12255512-213F-41DF-90A6-8B4CD74A2B52}" srcOrd="16" destOrd="0" presId="urn:microsoft.com/office/officeart/2005/8/layout/target3"/>
    <dgm:cxn modelId="{9E7727DE-56CA-4263-8159-A15E5BF15A30}" type="presParOf" srcId="{71045F8C-00FA-488E-A7BD-E2E6753D979D}" destId="{50C2F88D-8688-44C2-A854-691F34009D3B}" srcOrd="17" destOrd="0" presId="urn:microsoft.com/office/officeart/2005/8/layout/target3"/>
    <dgm:cxn modelId="{F23FD9F1-0D9C-4DE5-B68C-EA472A810748}" type="presParOf" srcId="{71045F8C-00FA-488E-A7BD-E2E6753D979D}" destId="{4D19AB04-24FA-40C2-B203-52AE3D15E171}" srcOrd="18" destOrd="0" presId="urn:microsoft.com/office/officeart/2005/8/layout/target3"/>
    <dgm:cxn modelId="{F7C247B7-FD10-4D25-AC03-0EF41F148ABA}" type="presParOf" srcId="{71045F8C-00FA-488E-A7BD-E2E6753D979D}" destId="{832BF48F-0145-4429-9E02-8FCA946CCE9E}" srcOrd="19" destOrd="0" presId="urn:microsoft.com/office/officeart/2005/8/layout/target3"/>
    <dgm:cxn modelId="{75582673-A3B2-4968-8EF1-2986F716D3C0}" type="presParOf" srcId="{71045F8C-00FA-488E-A7BD-E2E6753D979D}" destId="{E7297F21-D4FD-4A41-AE58-814D01A6B5E7}" srcOrd="20" destOrd="0" presId="urn:microsoft.com/office/officeart/2005/8/layout/target3"/>
    <dgm:cxn modelId="{58E2021D-2B79-4C05-8441-64EF979E3C68}" type="presParOf" srcId="{71045F8C-00FA-488E-A7BD-E2E6753D979D}" destId="{F69A1436-182C-465B-AD7F-FE48E0C090C1}" srcOrd="21" destOrd="0" presId="urn:microsoft.com/office/officeart/2005/8/layout/target3"/>
    <dgm:cxn modelId="{67AE842F-E832-45C7-BF76-4876E78EB521}" type="presParOf" srcId="{71045F8C-00FA-488E-A7BD-E2E6753D979D}" destId="{AA41A67C-3D3F-4AE9-9E0F-5D7F7BB2E741}" srcOrd="22" destOrd="0" presId="urn:microsoft.com/office/officeart/2005/8/layout/target3"/>
    <dgm:cxn modelId="{6CCB6659-AC00-4E40-8E23-6E8BDD6B0635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/>
            <a:t>: </a:t>
          </a:r>
          <a:r>
            <a:rPr lang="cs-CZ" sz="1400" kern="1200" smtClean="0"/>
            <a:t>Mgr.Olga Kolářová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</a:t>
          </a:r>
          <a:r>
            <a:rPr lang="cs-CZ" sz="1400" kern="1200"/>
            <a:t>: </a:t>
          </a:r>
          <a:r>
            <a:rPr lang="cs-CZ" sz="1400" kern="1200" smtClean="0"/>
            <a:t>VY_22_INOVACE_09_Time table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smtClean="0"/>
            <a:t>Sada:Anglický jazyk pro 5.ročník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smtClean="0"/>
            <a:t>Téma:Time table 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46747D-13E0-41B7-9207-34ED8FC96EF9}" type="datetimeFigureOut">
              <a:rPr lang="cs-CZ" smtClean="0"/>
              <a:pPr/>
              <a:t>15.11.2011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C71ACF-298F-4CAF-9FF9-F2E0BF601DB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799342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mtClean="0"/>
              <a:t>Předměty dopiš přímo do tabulky,např fixem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71ACF-298F-4CAF-9FF9-F2E0BF601DB7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637243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mtClean="0"/>
              <a:t>Upozorníme na předložkové vazby,jedná se o příklad odpovědi.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71ACF-298F-4CAF-9FF9-F2E0BF601DB7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672404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mtClean="0"/>
              <a:t>Každý</a:t>
            </a:r>
            <a:r>
              <a:rPr lang="cs-CZ" baseline="0" smtClean="0"/>
              <a:t> žák udělá jednu značku.Vyhodnotíme.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71ACF-298F-4CAF-9FF9-F2E0BF601DB7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72403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87355-65E4-4E39-9FEB-0CF626E1C575}" type="datetimeFigureOut">
              <a:rPr lang="cs-CZ" smtClean="0"/>
              <a:pPr/>
              <a:t>15.11.2011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62BF411-23B4-4921-956B-40F65DE7E4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87355-65E4-4E39-9FEB-0CF626E1C575}" type="datetimeFigureOut">
              <a:rPr lang="cs-CZ" smtClean="0"/>
              <a:pPr/>
              <a:t>15.11.2011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62BF411-23B4-4921-956B-40F65DE7E4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87355-65E4-4E39-9FEB-0CF626E1C575}" type="datetimeFigureOut">
              <a:rPr lang="cs-CZ" smtClean="0"/>
              <a:pPr/>
              <a:t>15.11.2011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BF411-23B4-4921-956B-40F65DE7E4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87355-65E4-4E39-9FEB-0CF626E1C575}" type="datetimeFigureOut">
              <a:rPr lang="cs-CZ" smtClean="0"/>
              <a:pPr/>
              <a:t>15.11.2011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BF411-23B4-4921-956B-40F65DE7E4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87355-65E4-4E39-9FEB-0CF626E1C575}" type="datetimeFigureOut">
              <a:rPr lang="cs-CZ" smtClean="0"/>
              <a:pPr/>
              <a:t>15.11.2011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E62BF411-23B4-4921-956B-40F65DE7E4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87355-65E4-4E39-9FEB-0CF626E1C575}" type="datetimeFigureOut">
              <a:rPr lang="cs-CZ" smtClean="0"/>
              <a:pPr/>
              <a:t>15.11.2011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BF411-23B4-4921-956B-40F65DE7E4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87355-65E4-4E39-9FEB-0CF626E1C575}" type="datetimeFigureOut">
              <a:rPr lang="cs-CZ" smtClean="0"/>
              <a:pPr/>
              <a:t>15.11.2011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BF411-23B4-4921-956B-40F65DE7E4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87355-65E4-4E39-9FEB-0CF626E1C575}" type="datetimeFigureOut">
              <a:rPr lang="cs-CZ" smtClean="0"/>
              <a:pPr/>
              <a:t>15.11.2011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BF411-23B4-4921-956B-40F65DE7E4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87355-65E4-4E39-9FEB-0CF626E1C575}" type="datetimeFigureOut">
              <a:rPr lang="cs-CZ" smtClean="0"/>
              <a:pPr/>
              <a:t>15.11.2011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BF411-23B4-4921-956B-40F65DE7E4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87355-65E4-4E39-9FEB-0CF626E1C575}" type="datetimeFigureOut">
              <a:rPr lang="cs-CZ" smtClean="0"/>
              <a:pPr/>
              <a:t>15.11.2011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BF411-23B4-4921-956B-40F65DE7E4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87355-65E4-4E39-9FEB-0CF626E1C575}" type="datetimeFigureOut">
              <a:rPr lang="cs-CZ" smtClean="0"/>
              <a:pPr/>
              <a:t>15.11.2011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BF411-23B4-4921-956B-40F65DE7E4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43336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32485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9564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06658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40418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05080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33761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76944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62859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9500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73873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0E87355-65E4-4E39-9FEB-0CF626E1C575}" type="datetimeFigureOut">
              <a:rPr lang="cs-CZ" smtClean="0"/>
              <a:pPr/>
              <a:t>15.11.2011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62BF411-23B4-4921-956B-40F65DE7E4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12099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microsoft.com/office/2007/relationships/diagramDrawing" Target="../diagrams/drawing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89141232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094004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947720" cy="4525963"/>
          </a:xfrm>
        </p:spPr>
        <p:txBody>
          <a:bodyPr/>
          <a:lstStyle/>
          <a:p>
            <a:r>
              <a:rPr lang="cs-CZ" smtClean="0"/>
              <a:t>Materiál je určen pro 5.ročník/učebnice Project,</a:t>
            </a:r>
          </a:p>
          <a:p>
            <a:pPr marL="0" indent="0">
              <a:buNone/>
            </a:pPr>
            <a:r>
              <a:rPr lang="cs-CZ" smtClean="0"/>
              <a:t>    unit 2/</a:t>
            </a:r>
          </a:p>
          <a:p>
            <a:r>
              <a:rPr lang="cs-CZ" smtClean="0"/>
              <a:t>Procvičuje názvy dnů v týdnu,použití předložek, opakuje učivo ze 4.třídy/Chit chat 2,unit 7/</a:t>
            </a:r>
            <a:endParaRPr lang="cs-CZ"/>
          </a:p>
          <a:p>
            <a:pPr marL="0" indent="0">
              <a:buNone/>
            </a:pPr>
            <a:r>
              <a:rPr lang="cs-CZ" smtClean="0"/>
              <a:t>   -názvy učebních předmětů</a:t>
            </a:r>
          </a:p>
          <a:p>
            <a:r>
              <a:rPr lang="cs-CZ" smtClean="0"/>
              <a:t>Pracujeme s interaktivní tabulí </a:t>
            </a:r>
          </a:p>
          <a:p>
            <a:r>
              <a:rPr lang="cs-CZ" smtClean="0"/>
              <a:t>Inovace:prostřednictvím interaktivní tabule materiál vybízí k aktivnímu osvojení učiva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45169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4800" smtClean="0"/>
              <a:t>TIME TABLE</a:t>
            </a:r>
          </a:p>
          <a:p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mtClean="0"/>
              <a:t>Anglický jazyk pro 5.ročník</a:t>
            </a:r>
            <a:br>
              <a:rPr lang="cs-CZ" smtClean="0"/>
            </a:br>
            <a:r>
              <a:rPr lang="cs-CZ" smtClean="0"/>
              <a:t/>
            </a:r>
            <a:br>
              <a:rPr lang="cs-CZ" smtClean="0"/>
            </a:br>
            <a:r>
              <a:rPr lang="cs-CZ" sz="2000" smtClean="0"/>
              <a:t>mgr.olga kolářová</a:t>
            </a:r>
            <a:endParaRPr lang="cs-CZ" sz="2000"/>
          </a:p>
        </p:txBody>
      </p:sp>
    </p:spTree>
    <p:extLst>
      <p:ext uri="{BB962C8B-B14F-4D97-AF65-F5344CB8AC3E}">
        <p14:creationId xmlns:p14="http://schemas.microsoft.com/office/powerpoint/2010/main" xmlns="" val="4258193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Obsah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smtClean="0"/>
              <a:t>Rozvrh hodin-doplň tabulku</a:t>
            </a:r>
          </a:p>
          <a:p>
            <a:pPr>
              <a:buFont typeface="Wingdings" pitchFamily="2" charset="2"/>
              <a:buChar char="q"/>
            </a:pPr>
            <a:endParaRPr lang="cs-CZ" smtClean="0"/>
          </a:p>
          <a:p>
            <a:pPr>
              <a:buFont typeface="Wingdings" pitchFamily="2" charset="2"/>
              <a:buChar char="q"/>
            </a:pPr>
            <a:r>
              <a:rPr lang="cs-CZ" smtClean="0"/>
              <a:t>Rozhovor-pokyny</a:t>
            </a:r>
          </a:p>
          <a:p>
            <a:pPr marL="0" indent="0">
              <a:buNone/>
            </a:pPr>
            <a:r>
              <a:rPr lang="cs-CZ"/>
              <a:t> </a:t>
            </a:r>
            <a:r>
              <a:rPr lang="cs-CZ" smtClean="0"/>
              <a:t>                  -nabídka otázek</a:t>
            </a:r>
          </a:p>
          <a:p>
            <a:pPr marL="0" indent="0">
              <a:buNone/>
            </a:pPr>
            <a:endParaRPr lang="cs-CZ" smtClean="0"/>
          </a:p>
          <a:p>
            <a:pPr>
              <a:buFont typeface="Wingdings" pitchFamily="2" charset="2"/>
              <a:buChar char="q"/>
            </a:pPr>
            <a:r>
              <a:rPr lang="cs-CZ"/>
              <a:t>A</a:t>
            </a:r>
            <a:r>
              <a:rPr lang="cs-CZ" smtClean="0"/>
              <a:t>nketa-oblíbený den v týdnu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28153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Time table</a:t>
            </a:r>
            <a:endParaRPr lang="cs-CZ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433652218"/>
              </p:ext>
            </p:extLst>
          </p:nvPr>
        </p:nvGraphicFramePr>
        <p:xfrm>
          <a:off x="304800" y="1554163"/>
          <a:ext cx="8686800" cy="250705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85850"/>
                <a:gridCol w="1085850"/>
                <a:gridCol w="1085850"/>
                <a:gridCol w="1085850"/>
                <a:gridCol w="1085850"/>
                <a:gridCol w="1085850"/>
                <a:gridCol w="1085850"/>
                <a:gridCol w="1085850"/>
              </a:tblGrid>
              <a:tr h="389528">
                <a:tc>
                  <a:txBody>
                    <a:bodyPr/>
                    <a:lstStyle/>
                    <a:p>
                      <a:r>
                        <a:rPr lang="cs-CZ" smtClean="0"/>
                        <a:t>Days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1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2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3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4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5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6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7</a:t>
                      </a:r>
                      <a:endParaRPr lang="cs-CZ"/>
                    </a:p>
                  </a:txBody>
                  <a:tcPr/>
                </a:tc>
              </a:tr>
              <a:tr h="38952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3200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3200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3200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3200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971600" y="4437112"/>
            <a:ext cx="5461752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smtClean="0"/>
              <a:t>Subjects:Maths,Czech,English,</a:t>
            </a:r>
          </a:p>
          <a:p>
            <a:r>
              <a:rPr lang="cs-CZ" sz="3200"/>
              <a:t> </a:t>
            </a:r>
            <a:r>
              <a:rPr lang="cs-CZ" sz="3200" smtClean="0"/>
              <a:t>               IT,Art,Music,</a:t>
            </a:r>
          </a:p>
          <a:p>
            <a:r>
              <a:rPr lang="cs-CZ" sz="3200"/>
              <a:t> </a:t>
            </a:r>
            <a:r>
              <a:rPr lang="cs-CZ" sz="3200" smtClean="0"/>
              <a:t>               Science,History,PE</a:t>
            </a:r>
          </a:p>
          <a:p>
            <a:r>
              <a:rPr lang="cs-CZ" sz="3200" smtClean="0"/>
              <a:t>Break for lunch</a:t>
            </a:r>
            <a:endParaRPr lang="cs-CZ" sz="3200"/>
          </a:p>
        </p:txBody>
      </p:sp>
      <p:pic>
        <p:nvPicPr>
          <p:cNvPr id="1027" name="Picture 3" descr="C:\Users\Kolářová\AppData\Local\Microsoft\Windows\Temporary Internet Files\Content.IE5\S7687CZ2\MC90028259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33352" y="4653136"/>
            <a:ext cx="1805940" cy="1284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86734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Rozhovor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3600" smtClean="0">
                <a:solidFill>
                  <a:srgbClr val="0070C0"/>
                </a:solidFill>
              </a:rPr>
              <a:t>Povídejte si o svém rozvrhu.</a:t>
            </a:r>
          </a:p>
          <a:p>
            <a:pPr marL="0" indent="0">
              <a:buNone/>
            </a:pPr>
            <a:r>
              <a:rPr lang="cs-CZ" sz="3600" smtClean="0">
                <a:solidFill>
                  <a:srgbClr val="0070C0"/>
                </a:solidFill>
              </a:rPr>
              <a:t>Využijte následující nabídku otázek</a:t>
            </a:r>
            <a:r>
              <a:rPr lang="cs-CZ" smtClean="0">
                <a:solidFill>
                  <a:srgbClr val="0070C0"/>
                </a:solidFill>
              </a:rPr>
              <a:t>.</a:t>
            </a:r>
          </a:p>
          <a:p>
            <a:pPr marL="0" indent="0">
              <a:buNone/>
            </a:pPr>
            <a:endParaRPr lang="cs-CZ"/>
          </a:p>
          <a:p>
            <a:pPr marL="0" indent="0">
              <a:buNone/>
            </a:pPr>
            <a:r>
              <a:rPr lang="cs-CZ" smtClean="0"/>
              <a:t>Nezapomeň :          WHEN…?</a:t>
            </a:r>
          </a:p>
          <a:p>
            <a:pPr marL="0" indent="0">
              <a:buNone/>
            </a:pPr>
            <a:r>
              <a:rPr lang="cs-CZ"/>
              <a:t> </a:t>
            </a:r>
            <a:r>
              <a:rPr lang="cs-CZ" smtClean="0"/>
              <a:t>          </a:t>
            </a:r>
            <a:r>
              <a:rPr lang="cs-CZ" sz="6000" smtClean="0">
                <a:solidFill>
                  <a:srgbClr val="FF0000"/>
                </a:solidFill>
              </a:rPr>
              <a:t>ON</a:t>
            </a:r>
            <a:r>
              <a:rPr lang="cs-CZ" sz="6000" smtClean="0"/>
              <a:t> MONDAY…</a:t>
            </a:r>
          </a:p>
          <a:p>
            <a:pPr marL="0" indent="0">
              <a:buNone/>
            </a:pPr>
            <a:r>
              <a:rPr lang="cs-CZ" sz="6000"/>
              <a:t> </a:t>
            </a:r>
            <a:r>
              <a:rPr lang="cs-CZ" sz="6000" smtClean="0"/>
              <a:t>    </a:t>
            </a:r>
            <a:r>
              <a:rPr lang="cs-CZ" sz="6000" smtClean="0">
                <a:solidFill>
                  <a:srgbClr val="FF0000"/>
                </a:solidFill>
              </a:rPr>
              <a:t> AT </a:t>
            </a:r>
            <a:r>
              <a:rPr lang="cs-CZ" sz="6000" smtClean="0"/>
              <a:t>NINE O´CLOCK</a:t>
            </a:r>
            <a:endParaRPr lang="cs-CZ" sz="6000"/>
          </a:p>
        </p:txBody>
      </p:sp>
      <p:pic>
        <p:nvPicPr>
          <p:cNvPr id="2051" name="Picture 3" descr="C:\Users\Kolářová\AppData\Local\Microsoft\Windows\Temporary Internet Files\Content.IE5\DE4CGPLA\MC9004325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58286" y="3356992"/>
            <a:ext cx="2285714" cy="2285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20124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115616" y="908720"/>
            <a:ext cx="7336304" cy="55092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smtClean="0"/>
              <a:t>When have we got IT,…?</a:t>
            </a:r>
            <a:endParaRPr lang="cs-CZ" sz="3200" smtClean="0">
              <a:solidFill>
                <a:srgbClr val="0070C0"/>
              </a:solidFill>
            </a:endParaRPr>
          </a:p>
          <a:p>
            <a:r>
              <a:rPr lang="cs-CZ" sz="3200" smtClean="0">
                <a:solidFill>
                  <a:srgbClr val="0070C0"/>
                </a:solidFill>
              </a:rPr>
              <a:t>When have we got break for lunch?</a:t>
            </a:r>
          </a:p>
          <a:p>
            <a:r>
              <a:rPr lang="cs-CZ" sz="3200" smtClean="0"/>
              <a:t>Who is your Art teacher</a:t>
            </a:r>
            <a:r>
              <a:rPr lang="cs-CZ" sz="3200" smtClean="0">
                <a:solidFill>
                  <a:srgbClr val="0070C0"/>
                </a:solidFill>
              </a:rPr>
              <a:t>?</a:t>
            </a:r>
          </a:p>
          <a:p>
            <a:r>
              <a:rPr lang="cs-CZ" sz="3200" smtClean="0">
                <a:solidFill>
                  <a:srgbClr val="0070C0"/>
                </a:solidFill>
              </a:rPr>
              <a:t>Where have we got Maths on Thursday?</a:t>
            </a:r>
          </a:p>
          <a:p>
            <a:r>
              <a:rPr lang="cs-CZ" sz="3200" smtClean="0"/>
              <a:t>What subject is your favourite?</a:t>
            </a:r>
          </a:p>
          <a:p>
            <a:r>
              <a:rPr lang="cs-CZ" sz="3200" smtClean="0">
                <a:solidFill>
                  <a:srgbClr val="0070C0"/>
                </a:solidFill>
              </a:rPr>
              <a:t>When have we got your favourite subject?</a:t>
            </a:r>
          </a:p>
          <a:p>
            <a:r>
              <a:rPr lang="cs-CZ" sz="3200" smtClean="0"/>
              <a:t>When have you got hobby group?</a:t>
            </a:r>
          </a:p>
          <a:p>
            <a:r>
              <a:rPr lang="cs-CZ" sz="3200" smtClean="0">
                <a:solidFill>
                  <a:srgbClr val="0070C0"/>
                </a:solidFill>
              </a:rPr>
              <a:t>Are you good at Maths?</a:t>
            </a:r>
          </a:p>
          <a:p>
            <a:r>
              <a:rPr lang="cs-CZ" sz="3200" smtClean="0"/>
              <a:t>Have we got Music today?</a:t>
            </a:r>
          </a:p>
          <a:p>
            <a:r>
              <a:rPr lang="cs-CZ" sz="3200" smtClean="0">
                <a:solidFill>
                  <a:srgbClr val="0070C0"/>
                </a:solidFill>
              </a:rPr>
              <a:t>What lesson have we got now?</a:t>
            </a:r>
          </a:p>
          <a:p>
            <a:r>
              <a:rPr lang="cs-CZ" sz="3200" smtClean="0"/>
              <a:t>Is it Friday today?</a:t>
            </a:r>
          </a:p>
        </p:txBody>
      </p:sp>
      <p:pic>
        <p:nvPicPr>
          <p:cNvPr id="3074" name="Picture 2" descr="C:\Users\Kolářová\AppData\Local\Microsoft\Windows\Temporary Internet Files\Content.IE5\K0O7W0UI\MC90038355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293096"/>
            <a:ext cx="999600" cy="2201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9929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What day is your favourite?</a:t>
            </a:r>
            <a:endParaRPr lang="cs-CZ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295961019"/>
              </p:ext>
            </p:extLst>
          </p:nvPr>
        </p:nvGraphicFramePr>
        <p:xfrm>
          <a:off x="283648" y="2204864"/>
          <a:ext cx="8208000" cy="42480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04000"/>
                <a:gridCol w="5904000"/>
              </a:tblGrid>
              <a:tr h="468000">
                <a:tc>
                  <a:txBody>
                    <a:bodyPr/>
                    <a:lstStyle/>
                    <a:p>
                      <a:r>
                        <a:rPr lang="cs-CZ" smtClean="0"/>
                        <a:t>NAME</a:t>
                      </a:r>
                      <a:r>
                        <a:rPr lang="cs-CZ" baseline="0" smtClean="0"/>
                        <a:t> OF THE DAY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YOUR  </a:t>
                      </a:r>
                      <a:r>
                        <a:rPr lang="cs-CZ" baseline="0" smtClean="0"/>
                        <a:t> TICK</a:t>
                      </a:r>
                      <a:endParaRPr lang="cs-CZ"/>
                    </a:p>
                  </a:txBody>
                  <a:tcPr/>
                </a:tc>
              </a:tr>
              <a:tr h="540000">
                <a:tc>
                  <a:txBody>
                    <a:bodyPr/>
                    <a:lstStyle/>
                    <a:p>
                      <a:r>
                        <a:rPr lang="cs-CZ" smtClean="0"/>
                        <a:t>MONDAY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40000">
                <a:tc>
                  <a:txBody>
                    <a:bodyPr/>
                    <a:lstStyle/>
                    <a:p>
                      <a:r>
                        <a:rPr lang="cs-CZ" smtClean="0"/>
                        <a:t>TUESDAY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40000">
                <a:tc>
                  <a:txBody>
                    <a:bodyPr/>
                    <a:lstStyle/>
                    <a:p>
                      <a:r>
                        <a:rPr lang="cs-CZ" smtClean="0"/>
                        <a:t>WEDNESDAY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40000">
                <a:tc>
                  <a:txBody>
                    <a:bodyPr/>
                    <a:lstStyle/>
                    <a:p>
                      <a:r>
                        <a:rPr lang="cs-CZ" smtClean="0"/>
                        <a:t>THURSDAY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40000">
                <a:tc>
                  <a:txBody>
                    <a:bodyPr/>
                    <a:lstStyle/>
                    <a:p>
                      <a:r>
                        <a:rPr lang="cs-CZ" smtClean="0"/>
                        <a:t>FRIDAY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40000">
                <a:tc>
                  <a:txBody>
                    <a:bodyPr/>
                    <a:lstStyle/>
                    <a:p>
                      <a:r>
                        <a:rPr lang="cs-CZ" smtClean="0"/>
                        <a:t>SATURDAY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40000">
                <a:tc>
                  <a:txBody>
                    <a:bodyPr/>
                    <a:lstStyle/>
                    <a:p>
                      <a:r>
                        <a:rPr lang="cs-CZ" smtClean="0"/>
                        <a:t>SUNDAY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098" name="Picture 2" descr="C:\Users\Kolářová\AppData\Local\Microsoft\Windows\Temporary Internet Files\Content.IE5\K0O7W0UI\MC90042357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74335">
            <a:off x="7439937" y="425638"/>
            <a:ext cx="1183344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86308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mtClean="0"/>
              <a:t>Ilustrace:</a:t>
            </a:r>
          </a:p>
          <a:p>
            <a:pPr marL="0" indent="0">
              <a:buNone/>
            </a:pPr>
            <a:endParaRPr lang="cs-CZ"/>
          </a:p>
          <a:p>
            <a:pPr marL="0" indent="0">
              <a:buNone/>
            </a:pPr>
            <a:r>
              <a:rPr lang="cs-CZ" smtClean="0">
                <a:hlinkClick r:id="rId2"/>
              </a:rPr>
              <a:t>www.office.microsoft.com</a:t>
            </a:r>
            <a:endParaRPr lang="cs-CZ" smtClean="0"/>
          </a:p>
          <a:p>
            <a:pPr marL="0" indent="0">
              <a:buNone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28687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119</TotalTime>
  <Words>264</Words>
  <Application>Microsoft Office PowerPoint</Application>
  <PresentationFormat>Předvádění na obrazovce (4:3)</PresentationFormat>
  <Paragraphs>73</Paragraphs>
  <Slides>9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Cesta</vt:lpstr>
      <vt:lpstr>Motiv systému Office</vt:lpstr>
      <vt:lpstr>Snímek 1</vt:lpstr>
      <vt:lpstr>Anotace</vt:lpstr>
      <vt:lpstr>Anglický jazyk pro 5.ročník  mgr.olga kolářová</vt:lpstr>
      <vt:lpstr>Obsah</vt:lpstr>
      <vt:lpstr>Time table</vt:lpstr>
      <vt:lpstr>Rozhovor</vt:lpstr>
      <vt:lpstr>Snímek 7</vt:lpstr>
      <vt:lpstr>What day is your favourite?</vt:lpstr>
      <vt:lpstr>Zdroje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Time table</dc:title>
  <dc:creator>Kolářová</dc:creator>
  <cp:lastModifiedBy>Valued Acer Customer</cp:lastModifiedBy>
  <cp:revision>16</cp:revision>
  <dcterms:created xsi:type="dcterms:W3CDTF">2011-10-29T02:50:19Z</dcterms:created>
  <dcterms:modified xsi:type="dcterms:W3CDTF">2011-11-15T11:31:07Z</dcterms:modified>
</cp:coreProperties>
</file>