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59" r:id="rId3"/>
    <p:sldId id="264" r:id="rId4"/>
    <p:sldId id="265" r:id="rId5"/>
    <p:sldId id="266" r:id="rId6"/>
    <p:sldId id="267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449668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496826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Husité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Jana Moravcová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25.5.2011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šablona III/2 Inovace a zkvalitnění výuky prostřednictvím ICT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Husitské války - opakování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1. vylušti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_ . . I . .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. _ . . . . C . 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. D . _ . . . . 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. I . . . _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. _ . . . T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. . . _ I .</a:t>
            </a:r>
          </a:p>
          <a:p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143240" y="1357298"/>
            <a:ext cx="371476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</a:t>
            </a:r>
            <a:r>
              <a:rPr lang="cs-CZ" sz="2000" dirty="0" smtClean="0">
                <a:latin typeface="Arial Narrow" pitchFamily="34" charset="0"/>
              </a:rPr>
              <a:t>. stoupenci Jana Husa</a:t>
            </a:r>
          </a:p>
          <a:p>
            <a:r>
              <a:rPr lang="cs-CZ" sz="2000" dirty="0" smtClean="0">
                <a:latin typeface="Arial Narrow" pitchFamily="34" charset="0"/>
              </a:rPr>
              <a:t>2. německé město, ve kterém se konalo církevní shromáždění</a:t>
            </a:r>
          </a:p>
          <a:p>
            <a:r>
              <a:rPr lang="cs-CZ" sz="2000" dirty="0" smtClean="0">
                <a:latin typeface="Arial Narrow" pitchFamily="34" charset="0"/>
              </a:rPr>
              <a:t>3. co také prodávali církevní představitelé</a:t>
            </a:r>
          </a:p>
          <a:p>
            <a:r>
              <a:rPr lang="cs-CZ" sz="2000" dirty="0" smtClean="0">
                <a:latin typeface="Arial Narrow" pitchFamily="34" charset="0"/>
              </a:rPr>
              <a:t>4. jeden z předchůdců Jana Husa</a:t>
            </a:r>
          </a:p>
          <a:p>
            <a:r>
              <a:rPr lang="cs-CZ" sz="2000" dirty="0" smtClean="0">
                <a:latin typeface="Arial Narrow" pitchFamily="34" charset="0"/>
              </a:rPr>
              <a:t>5. ... kutnohorský změnil počet hlasů na Karlově univerzitě</a:t>
            </a:r>
          </a:p>
          <a:p>
            <a:r>
              <a:rPr lang="cs-CZ" sz="2000" dirty="0" smtClean="0">
                <a:latin typeface="Arial Narrow" pitchFamily="34" charset="0"/>
              </a:rPr>
              <a:t>6. shromáždění církevních představitelů</a:t>
            </a:r>
            <a:endParaRPr lang="cs-CZ" sz="2000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2. Najdi, pastelkami vybarvi a do sloupečku vypiš deset husitských zbraní.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Zbylá písmena tvoří tajenku.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24000" y="3000368"/>
          <a:ext cx="6096000" cy="3571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446488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  <a:tr h="446488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446488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446488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</a:tr>
              <a:tr h="446488"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446488"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446488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446488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3. Doplň vyprávění: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 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 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 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Mistr _____________________ kázal v _________________________.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Upálen byl _____________ v ___________________. Znamením rovnosti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se stal _______________. Ve městě _______________ si měli být všichni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rovni. Jednooký hejtman __________________ nezažil porážku. Křižáci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měli na šatech znamení _____________, husité ___________________.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 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4. Na mapě si vyhledej uvedené obce a připiš si k nim události (rok).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 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Tábor –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Trocnov –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Přibyslav –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Ústí nad Labem –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Domažlice –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Lipany –</a:t>
            </a:r>
          </a:p>
          <a:p>
            <a:pPr>
              <a:buNone/>
            </a:pP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5. Narýsuj časovou osu a vyznač:</a:t>
            </a:r>
          </a:p>
          <a:p>
            <a:pPr>
              <a:buNone/>
            </a:pP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upálení Mistra Jana Husa (modře)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založení města Tábor (zeleně)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vítězná bitva husitů u Domažlic (červeně)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porážku husitů  u Lipan (hnědě)</a:t>
            </a:r>
          </a:p>
          <a:p>
            <a:pPr>
              <a:buNone/>
            </a:pP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Učebnice </a:t>
            </a:r>
            <a:r>
              <a:rPr lang="cs-CZ" dirty="0" smtClean="0"/>
              <a:t>pro </a:t>
            </a:r>
            <a:r>
              <a:rPr lang="cs-CZ" dirty="0" err="1" smtClean="0"/>
              <a:t>IV.třídu</a:t>
            </a:r>
            <a:r>
              <a:rPr lang="cs-CZ" dirty="0" smtClean="0"/>
              <a:t> </a:t>
            </a:r>
            <a:r>
              <a:rPr lang="cs-CZ" dirty="0" err="1" smtClean="0"/>
              <a:t>Prodos</a:t>
            </a:r>
            <a:r>
              <a:rPr lang="cs-CZ" dirty="0" smtClean="0"/>
              <a:t>, SPN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69</TotalTime>
  <Words>337</Words>
  <Application>Microsoft Office PowerPoint</Application>
  <PresentationFormat>Předvádění na obrazovce (4:3)</PresentationFormat>
  <Paragraphs>166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Husitské války - opakování </vt:lpstr>
      <vt:lpstr>Prezentace aplikace PowerPoint</vt:lpstr>
      <vt:lpstr>Prezentace aplikace PowerPoint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Martin a Lída</cp:lastModifiedBy>
  <cp:revision>20</cp:revision>
  <dcterms:created xsi:type="dcterms:W3CDTF">2010-07-04T09:26:34Z</dcterms:created>
  <dcterms:modified xsi:type="dcterms:W3CDTF">2013-01-06T10:41:20Z</dcterms:modified>
</cp:coreProperties>
</file>