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1FED00-5B88-4E9B-8BD2-17E88C790C00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9446C-8EA0-4244-90CE-FB9CC003B3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63563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7C6EDD-A818-4E5C-B5C3-0EFC9B65294F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D09EBB-A0D1-4722-A990-CB8DF41D05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754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1C9CD-76CF-430C-BAF0-5C62A820AC51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EA6DC8-56A3-45DD-8D28-4C15675353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23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37440A-F1A3-4C7C-9A8D-B321CFFF0CC6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D5E457-DACD-4AC5-9B4E-ACD33071DD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656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ACAD70-C00A-4CBA-9A3A-53B883B96827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B59C6D-7373-4F4A-BB46-9DD342175D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7983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39FD9-B416-45BC-A4AA-38464BD53BD1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B3DB21-1DEA-41DC-A4F4-52B57E5029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4112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130A02-82BB-400B-9DFB-DEF1C09A68F8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139BED-6308-4892-AB10-5DDCDE289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283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6E6A55-D93C-4C2C-ADB0-57BA2F6EED05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403A1C-9066-412A-A506-15EB6A626A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3364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C55F06-50BA-4C99-BE15-96C3B76C9F3D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7D6EAA-CF93-4771-8938-4CE5E98E4F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35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E2327E-C86E-4161-B01D-8FB1D656E4E2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E3FCE4-3F52-48AC-B787-3E5351E72B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709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E4F794-F633-42E2-B8DD-08EFA53B5569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1FE3A0-8785-47C7-BE13-599DCC5C66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548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032E2B7-EA42-42CF-B187-D13F04D93E10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0C87117-9D70-4611-94EE-0245BC702F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ram_Stain_Anthrax.jpg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http://cs.wikipedia.org/wiki/Soubor:Koeh-09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Boletus_edulis_EtgHollande_041031_091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Vulpes_vulpes_standing_in_snow.jpg" TargetMode="External"/><Relationship Id="rId9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1/10/Draved-Skov-h%C3%B8jskov4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Vulpes_vulpes_standing_in_snow.jpg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5800" y="2996952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VY_52_INOVACE_21_Vědy zabývající se zkoumáním přírody- učební text</a:t>
            </a:r>
          </a:p>
        </p:txBody>
      </p:sp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468313" y="1988840"/>
            <a:ext cx="82073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396" y="5237163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 idx="4294967295"/>
          </p:nvPr>
        </p:nvSpPr>
        <p:spPr>
          <a:xfrm>
            <a:off x="-2268538" y="-242888"/>
            <a:ext cx="9418638" cy="1143001"/>
          </a:xfrm>
        </p:spPr>
        <p:txBody>
          <a:bodyPr/>
          <a:lstStyle/>
          <a:p>
            <a:pPr eaLnBrk="1" hangingPunct="1"/>
            <a:r>
              <a:rPr lang="cs-CZ" sz="3200" b="1" u="sng" smtClean="0"/>
              <a:t>ZKOUMÁNÍ PŘÍRODY</a:t>
            </a:r>
            <a:r>
              <a:rPr lang="cs-CZ" b="1" u="sng" smtClean="0"/>
              <a:t>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323850" y="1484313"/>
            <a:ext cx="4038600" cy="452596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dirty="0" smtClean="0"/>
              <a:t>Věda:</a:t>
            </a:r>
            <a:r>
              <a:rPr lang="cs-CZ" b="1" u="sng" dirty="0" smtClean="0"/>
              <a:t> biologie</a:t>
            </a:r>
          </a:p>
          <a:p>
            <a:pPr marL="0" indent="0" eaLnBrk="1" hangingPunct="1">
              <a:buNone/>
            </a:pPr>
            <a:r>
              <a:rPr lang="cs-CZ" u="sng" dirty="0" smtClean="0"/>
              <a:t>Obory: 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- botanika</a:t>
            </a:r>
            <a:endParaRPr lang="cs-CZ" dirty="0" smtClean="0"/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- zoologie</a:t>
            </a:r>
            <a:endParaRPr lang="cs-CZ" dirty="0" smtClean="0"/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- mykologie</a:t>
            </a:r>
            <a:endParaRPr lang="cs-CZ" dirty="0" smtClean="0"/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-bakteriologie</a:t>
            </a:r>
          </a:p>
          <a:p>
            <a:pPr lvl="1" eaLnBrk="1" hangingPunct="1"/>
            <a:endParaRPr lang="cs-CZ" dirty="0" smtClean="0"/>
          </a:p>
          <a:p>
            <a:pPr lvl="3" eaLnBrk="1" hangingPunct="1">
              <a:buFont typeface="Arial" charset="0"/>
              <a:buNone/>
            </a:pPr>
            <a:endParaRPr lang="cs-CZ" dirty="0" smtClean="0"/>
          </a:p>
        </p:txBody>
      </p:sp>
      <p:pic>
        <p:nvPicPr>
          <p:cNvPr id="3076" name="Picture 2" descr="Heřmánek pravý (z knihy Köhler's Medicinal Plants, 1887)">
            <a:hlinkClick r:id="rId2" tooltip="Heřmánek pravý (z knihy Köhler's Medicinal Plants, 1887)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655638"/>
            <a:ext cx="1712913" cy="226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4" descr="Popis obrázku chybí">
            <a:hlinkClick r:id="rId4" tooltip="Popis obrázku chybí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63" y="692150"/>
            <a:ext cx="3017837" cy="2052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 descr="Popis obrázku chybí">
            <a:hlinkClick r:id="rId6" tooltip="Popis obrázku chybí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675" y="4005263"/>
            <a:ext cx="3160713" cy="2376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8" descr="Tyčinkovité bakterie Bacillus anthracis, původce onemocnění anthrax, mezi buňkami mozkomíšního moku(světelný mikroskop)">
            <a:hlinkClick r:id="rId8" tooltip="Tyčinkovité bakterie Bacillus anthracis, původce onemocnění anthrax, mezi buňkami mozkomíšního moku(světelný mikroskop)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6950" y="3475037"/>
            <a:ext cx="2952750" cy="199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TextovéPole 7"/>
          <p:cNvSpPr txBox="1">
            <a:spLocks noChangeArrowheads="1"/>
          </p:cNvSpPr>
          <p:nvPr/>
        </p:nvSpPr>
        <p:spPr bwMode="auto">
          <a:xfrm>
            <a:off x="7451725" y="6021388"/>
            <a:ext cx="86518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Obr.4</a:t>
            </a:r>
          </a:p>
        </p:txBody>
      </p:sp>
      <p:sp>
        <p:nvSpPr>
          <p:cNvPr id="3081" name="TextovéPole 8"/>
          <p:cNvSpPr txBox="1">
            <a:spLocks noChangeArrowheads="1"/>
          </p:cNvSpPr>
          <p:nvPr/>
        </p:nvSpPr>
        <p:spPr bwMode="auto">
          <a:xfrm>
            <a:off x="5724525" y="2781300"/>
            <a:ext cx="100806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Obr.2</a:t>
            </a:r>
          </a:p>
        </p:txBody>
      </p:sp>
      <p:sp>
        <p:nvSpPr>
          <p:cNvPr id="3082" name="TextovéPole 9"/>
          <p:cNvSpPr txBox="1">
            <a:spLocks noChangeArrowheads="1"/>
          </p:cNvSpPr>
          <p:nvPr/>
        </p:nvSpPr>
        <p:spPr bwMode="auto">
          <a:xfrm>
            <a:off x="1619250" y="6092825"/>
            <a:ext cx="1008063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Obr.3</a:t>
            </a:r>
          </a:p>
        </p:txBody>
      </p:sp>
      <p:sp>
        <p:nvSpPr>
          <p:cNvPr id="3083" name="TextovéPole 10"/>
          <p:cNvSpPr txBox="1">
            <a:spLocks noChangeArrowheads="1"/>
          </p:cNvSpPr>
          <p:nvPr/>
        </p:nvSpPr>
        <p:spPr bwMode="auto">
          <a:xfrm>
            <a:off x="3140075" y="2924175"/>
            <a:ext cx="3303588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smtClean="0"/>
              <a:t>Ekologie: věda o vztazích mezi organizmy a prostředím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038600" cy="45259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dirty="0" err="1" smtClean="0"/>
              <a:t>Ekotop</a:t>
            </a:r>
            <a:endParaRPr lang="cs-CZ" dirty="0" smtClean="0"/>
          </a:p>
          <a:p>
            <a:pPr marL="0" indent="0" eaLnBrk="1" hangingPunct="1">
              <a:buNone/>
            </a:pPr>
            <a:r>
              <a:rPr lang="cs-CZ" dirty="0" smtClean="0"/>
              <a:t>Biotop</a:t>
            </a:r>
          </a:p>
          <a:p>
            <a:pPr marL="0" indent="0" eaLnBrk="1" hangingPunct="1">
              <a:buNone/>
            </a:pPr>
            <a:r>
              <a:rPr lang="cs-CZ" dirty="0" smtClean="0"/>
              <a:t>Společenstvo</a:t>
            </a:r>
          </a:p>
          <a:p>
            <a:pPr marL="0" indent="0" eaLnBrk="1" hangingPunct="1">
              <a:buNone/>
            </a:pPr>
            <a:r>
              <a:rPr lang="cs-CZ" dirty="0" smtClean="0"/>
              <a:t>Potravní řetězec</a:t>
            </a:r>
          </a:p>
          <a:p>
            <a:pPr marL="0" indent="0" eaLnBrk="1" hangingPunct="1">
              <a:buNone/>
            </a:pPr>
            <a:r>
              <a:rPr lang="cs-CZ" dirty="0"/>
              <a:t>E</a:t>
            </a:r>
            <a:r>
              <a:rPr lang="cs-CZ" dirty="0" smtClean="0"/>
              <a:t>kosystém</a:t>
            </a:r>
            <a:endParaRPr lang="cs-CZ" dirty="0" smtClean="0"/>
          </a:p>
        </p:txBody>
      </p:sp>
      <p:pic>
        <p:nvPicPr>
          <p:cNvPr id="4100" name="Picture 2" descr="Soubor:Draved-Skov-højskov4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2276475"/>
            <a:ext cx="5934075" cy="3960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4" descr="Popis obrázku chybí">
            <a:hlinkClick r:id="rId4" tooltip="Popis obrázku chybí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750" y="1196975"/>
            <a:ext cx="2381250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2" name="TextovéPole 5"/>
          <p:cNvSpPr txBox="1">
            <a:spLocks noChangeArrowheads="1"/>
          </p:cNvSpPr>
          <p:nvPr/>
        </p:nvSpPr>
        <p:spPr bwMode="auto">
          <a:xfrm>
            <a:off x="6084888" y="1484313"/>
            <a:ext cx="647700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Obr.2</a:t>
            </a:r>
          </a:p>
        </p:txBody>
      </p:sp>
      <p:sp>
        <p:nvSpPr>
          <p:cNvPr id="4103" name="TextovéPole 6"/>
          <p:cNvSpPr txBox="1">
            <a:spLocks noChangeArrowheads="1"/>
          </p:cNvSpPr>
          <p:nvPr/>
        </p:nvSpPr>
        <p:spPr bwMode="auto">
          <a:xfrm>
            <a:off x="1908175" y="6381750"/>
            <a:ext cx="187166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1" descr="skenování0002.bmp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4938" y="0"/>
            <a:ext cx="5756275" cy="6653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1403350" y="0"/>
            <a:ext cx="328613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5124" name="TextovéPole 3"/>
          <p:cNvSpPr txBox="1">
            <a:spLocks noChangeArrowheads="1"/>
          </p:cNvSpPr>
          <p:nvPr/>
        </p:nvSpPr>
        <p:spPr bwMode="auto">
          <a:xfrm>
            <a:off x="539750" y="6308725"/>
            <a:ext cx="11525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Obr.6</a:t>
            </a:r>
          </a:p>
        </p:txBody>
      </p:sp>
      <p:sp>
        <p:nvSpPr>
          <p:cNvPr id="5125" name="TextovéPole 1"/>
          <p:cNvSpPr txBox="1">
            <a:spLocks noChangeArrowheads="1"/>
          </p:cNvSpPr>
          <p:nvPr/>
        </p:nvSpPr>
        <p:spPr bwMode="auto">
          <a:xfrm>
            <a:off x="684213" y="185738"/>
            <a:ext cx="8135937" cy="70643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Navaž potravní řetězec- zeleně od rostlin</a:t>
            </a:r>
          </a:p>
          <a:p>
            <a:pPr eaLnBrk="1" hangingPunct="1"/>
            <a:r>
              <a:rPr lang="cs-CZ" sz="2000" b="1"/>
              <a:t>                                       - červeně od odumřelých organizmů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u="sng" smtClean="0"/>
              <a:t>Další přírodovědné obory:</a:t>
            </a:r>
          </a:p>
        </p:txBody>
      </p:sp>
      <p:sp>
        <p:nvSpPr>
          <p:cNvPr id="6147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Systematika: </a:t>
            </a:r>
            <a:r>
              <a:rPr lang="cs-CZ" smtClean="0"/>
              <a:t>třídí a porovnává podle společných znaků zařazuje do říší,kmenů, tříd, rodů,druhů</a:t>
            </a:r>
          </a:p>
          <a:p>
            <a:pPr eaLnBrk="1" hangingPunct="1"/>
            <a:r>
              <a:rPr lang="cs-CZ" b="1" u="sng" smtClean="0"/>
              <a:t>Morfologie: </a:t>
            </a:r>
            <a:r>
              <a:rPr lang="cs-CZ" smtClean="0"/>
              <a:t>vnitřní stavbou orgánů</a:t>
            </a:r>
          </a:p>
          <a:p>
            <a:pPr eaLnBrk="1" hangingPunct="1"/>
            <a:r>
              <a:rPr lang="cs-CZ" b="1" u="sng" smtClean="0"/>
              <a:t>Anatomie: </a:t>
            </a:r>
            <a:r>
              <a:rPr lang="cs-CZ" smtClean="0"/>
              <a:t>vnitřní stavbou těl organizmů</a:t>
            </a:r>
          </a:p>
          <a:p>
            <a:pPr eaLnBrk="1" hangingPunct="1"/>
            <a:r>
              <a:rPr lang="cs-CZ" b="1" u="sng" smtClean="0"/>
              <a:t>Fyziologie: </a:t>
            </a:r>
            <a:r>
              <a:rPr lang="cs-CZ" smtClean="0"/>
              <a:t>průběhem dějů v orgánech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250825" y="549275"/>
            <a:ext cx="7705725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Zdroje obrázků: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Obr.1-http://upload.wikimedia.org/wikipedia/commons/e/e7/Koeh-091.jpg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Obr.2-http://cs.wikipedia.org/wiki/Soubor:Vulpes_vulpes_standing_in_snow.jpg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Obr.3-http://cs.wikipedia.org/wiki/Soubor:Boletus_edulis_EtgHollande_041031_091.jpg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Obr.4-http://cs.wikipedia.org/wiki/Soubor:Gram_Stain_Anthrax.jpg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Obr.5-http://cs.wikipedia.org/wiki/Soubor:Draved-Skov-h%C3%B8jskov4.jpg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Obr.6-Ekologický přírodopis pro 6. ročník ZŠ pracovní sešit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129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VY_52_INOVACE_21_Vědy zabývající se zkoumáním přírody- učební text</vt:lpstr>
      <vt:lpstr>ZKOUMÁNÍ PŘÍRODY:</vt:lpstr>
      <vt:lpstr>Ekologie: věda o vztazích mezi organizmy a prostředím</vt:lpstr>
      <vt:lpstr>Prezentace aplikace PowerPoint</vt:lpstr>
      <vt:lpstr>Další přírodovědné obory: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EU-05.02.36</dc:title>
  <dc:creator>Hercík</dc:creator>
  <cp:lastModifiedBy>Hercíková</cp:lastModifiedBy>
  <cp:revision>9</cp:revision>
  <dcterms:created xsi:type="dcterms:W3CDTF">2011-03-06T15:06:15Z</dcterms:created>
  <dcterms:modified xsi:type="dcterms:W3CDTF">2011-06-29T18:49:30Z</dcterms:modified>
</cp:coreProperties>
</file>