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0731E-AF7C-44B0-A71A-EEFF19466CA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3E413-C738-4E5A-A5FF-8FF8639F8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258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3F7C2-F298-462E-8AF1-E1E98C066DD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DA36-FC9D-4E7C-A651-74D8468A44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513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587BA-1C5C-4DFA-B61B-C0417999826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FE52B-95EF-42FC-A484-C3193A595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109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9AE88-10FA-4C76-A58E-96D026430C2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B142-25AC-4D01-AF23-F397CF0BA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328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27655-7EBA-4160-8341-B8B5AB6FAC0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E6680-B35B-4756-A51F-C87AA7A2B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534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4A50C-EFA8-41DC-BB4F-02A067DB602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E786C-A0AD-4E20-B944-9769AA973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077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928B5-B2C0-4A84-99ED-6A92E2EAB8D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B7E13-1FE4-4875-B012-CB6BF324A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794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10140-F259-4A66-B0A2-4FAEF586C16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AA2F7-900C-4881-B6DD-D477BF0D0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787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88966-BBB3-4A94-A3D4-4D786819F39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BA6A5-EFF8-405C-AD60-787E12845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000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EAEB1-8AC0-45F8-8E1B-AA238461402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35197-0D84-4859-87D3-88521CE9C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170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A90BC-281F-442F-885A-C5A6FE429E5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22F9A-4CF4-4ABF-BD12-2E9240BA2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905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7CA6DE-1DCB-47FB-8FFB-15C44147DAE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F2E1F2-6BA7-4C95-B2AD-7CC76759D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2420888"/>
            <a:ext cx="7772400" cy="20161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VY_52_INOVACE_25_Jednobuněčné organizmy-bakterie-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085184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370609" y="1798637"/>
            <a:ext cx="80645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1"/>
          </a:xfrm>
        </p:spPr>
        <p:txBody>
          <a:bodyPr/>
          <a:lstStyle/>
          <a:p>
            <a:pPr eaLnBrk="1" hangingPunct="1"/>
            <a:r>
              <a:rPr lang="cs-CZ" sz="2800" b="1" u="sng" dirty="0" smtClean="0"/>
              <a:t>JEDNOBUNĚČNÉ ORGANIZMY</a:t>
            </a:r>
            <a:r>
              <a:rPr lang="cs-CZ" sz="2800" dirty="0" smtClean="0"/>
              <a:t>:</a:t>
            </a:r>
            <a:br>
              <a:rPr lang="cs-CZ" sz="2800" dirty="0" smtClean="0"/>
            </a:br>
            <a:endParaRPr lang="cs-CZ" sz="2800" dirty="0" smtClean="0"/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>
          <a:xfrm>
            <a:off x="250825" y="404813"/>
            <a:ext cx="8229600" cy="5976937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400" b="1" u="sng" dirty="0" smtClean="0"/>
              <a:t>BAKTERIE: </a:t>
            </a:r>
            <a:r>
              <a:rPr lang="cs-CZ" sz="2400" dirty="0" smtClean="0"/>
              <a:t>nejstarší organizmy- mají různý tvar- 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             - tyčinky = bacily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             - kuličky = koky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             - spirály = spirochéty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Jsou </a:t>
            </a:r>
            <a:r>
              <a:rPr lang="cs-CZ" sz="2400" dirty="0" err="1" smtClean="0"/>
              <a:t>všudypřítomné-odolné</a:t>
            </a:r>
            <a:r>
              <a:rPr lang="cs-CZ" sz="2400" dirty="0" smtClean="0"/>
              <a:t> mrazu i horku díky</a:t>
            </a:r>
            <a:r>
              <a:rPr lang="cs-CZ" sz="2400" b="1" dirty="0" smtClean="0"/>
              <a:t> sporám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b="1" dirty="0" smtClean="0"/>
              <a:t>Množení </a:t>
            </a:r>
            <a:r>
              <a:rPr lang="cs-CZ" sz="2400" b="1" dirty="0" smtClean="0"/>
              <a:t>- dělením</a:t>
            </a:r>
            <a:endParaRPr lang="cs-CZ" sz="2400" b="1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z="2400" b="1" dirty="0" smtClean="0"/>
              <a:t>Úkol: </a:t>
            </a:r>
            <a:r>
              <a:rPr lang="cs-CZ" sz="2400" dirty="0" smtClean="0"/>
              <a:t>ekosystém- </a:t>
            </a:r>
            <a:r>
              <a:rPr lang="cs-CZ" sz="2400" u="sng" dirty="0" smtClean="0"/>
              <a:t>dokončit oběh látek</a:t>
            </a:r>
            <a:r>
              <a:rPr lang="cs-CZ" sz="2400" dirty="0" smtClean="0"/>
              <a:t>, rozloží i </a:t>
            </a:r>
            <a:r>
              <a:rPr lang="cs-CZ" sz="2400" dirty="0" smtClean="0"/>
              <a:t>ropu - </a:t>
            </a:r>
            <a:r>
              <a:rPr lang="cs-CZ" sz="2400" dirty="0" smtClean="0"/>
              <a:t>výroba bioplynu, čištění  odpadních vod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hlízkovité bakterie- kořeny </a:t>
            </a:r>
            <a:r>
              <a:rPr lang="cs-CZ" sz="2400" dirty="0" smtClean="0"/>
              <a:t>bobovitých rostlin = váží plynný dusík v půdě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potraviny </a:t>
            </a:r>
            <a:r>
              <a:rPr lang="cs-CZ" sz="2400" dirty="0" smtClean="0"/>
              <a:t>- výroba </a:t>
            </a:r>
            <a:r>
              <a:rPr lang="cs-CZ" sz="2400" dirty="0" err="1" smtClean="0"/>
              <a:t>tvarohu,jogurtu</a:t>
            </a:r>
            <a:r>
              <a:rPr lang="cs-CZ" sz="2400" dirty="0" smtClean="0"/>
              <a:t>…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tělo </a:t>
            </a:r>
            <a:r>
              <a:rPr lang="cs-CZ" sz="2400" dirty="0" smtClean="0"/>
              <a:t>- </a:t>
            </a:r>
            <a:r>
              <a:rPr lang="cs-CZ" sz="2400" dirty="0" smtClean="0"/>
              <a:t>ochrana dutin</a:t>
            </a:r>
            <a:r>
              <a:rPr lang="cs-CZ" sz="2400" dirty="0" smtClean="0"/>
              <a:t>, kůže, střev</a:t>
            </a:r>
            <a:endParaRPr lang="cs-CZ" sz="2400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choroboplodné-</a:t>
            </a:r>
            <a:r>
              <a:rPr lang="cs-CZ" sz="2400" dirty="0" smtClean="0"/>
              <a:t> patogenní- angíny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http://upload.wikimedia.org/wikipedia/commons/0/05/Structure_bacterienn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420938"/>
            <a:ext cx="5768975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3"/>
          <p:cNvSpPr txBox="1">
            <a:spLocks noChangeArrowheads="1"/>
          </p:cNvSpPr>
          <p:nvPr/>
        </p:nvSpPr>
        <p:spPr bwMode="auto">
          <a:xfrm>
            <a:off x="468313" y="836613"/>
            <a:ext cx="86756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Obr.1 </a:t>
            </a:r>
            <a:r>
              <a:rPr lang="cs-CZ" sz="2400" b="1" i="1" dirty="0"/>
              <a:t>stavba bakterie</a:t>
            </a:r>
            <a:r>
              <a:rPr lang="cs-CZ" b="1" i="1" dirty="0"/>
              <a:t>:</a:t>
            </a:r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6300788" y="908050"/>
            <a:ext cx="2843212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Buněčná stěna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Polopropustná membrána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Chromozom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Cytoplazma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Ribozom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4284663" y="1196975"/>
            <a:ext cx="2087562" cy="1800225"/>
          </a:xfrm>
          <a:prstGeom prst="straightConnector1">
            <a:avLst/>
          </a:prstGeom>
          <a:ln w="5715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4427538" y="1989138"/>
            <a:ext cx="1944687" cy="1511300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3708400" y="2781300"/>
            <a:ext cx="2592388" cy="1152525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4211638" y="3644900"/>
            <a:ext cx="2089150" cy="288925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3924300" y="4365625"/>
            <a:ext cx="2519363" cy="215900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skenování0009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4" r="-1"/>
          <a:stretch/>
        </p:blipFill>
        <p:spPr bwMode="auto">
          <a:xfrm>
            <a:off x="611188" y="757238"/>
            <a:ext cx="8137525" cy="582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611188" y="188913"/>
            <a:ext cx="47529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  <a:r>
              <a:rPr lang="cs-CZ" sz="2400"/>
              <a:t> dělení bakterie  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611187" y="4797425"/>
            <a:ext cx="2520653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/>
              <a:t>Tvary bakterií</a:t>
            </a:r>
            <a:r>
              <a:rPr lang="cs-CZ" b="1" dirty="0"/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86756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1200">
              <a:latin typeface="Calibri" pitchFamily="34" charset="0"/>
            </a:endParaRP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539750" y="620713"/>
            <a:ext cx="77041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Obr.1-http://upload.wikimedia.org/wikipedia/commons/0/05/Structure_bacterienne.png</a:t>
            </a:r>
          </a:p>
          <a:p>
            <a:pPr eaLnBrk="1" hangingPunct="1"/>
            <a:r>
              <a:rPr lang="cs-CZ" sz="1200"/>
              <a:t>Obr.2- učebnice: Ekologický přírodopis, pro 7.ročník Danuše Kvasničková</a:t>
            </a:r>
          </a:p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56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VY_52_INOVACE_25_Jednobuněčné organizmy-bakterie- učební text</vt:lpstr>
      <vt:lpstr>JEDNOBUNĚČNÉ ORGANIZMY: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21</cp:revision>
  <dcterms:created xsi:type="dcterms:W3CDTF">2011-03-15T19:16:50Z</dcterms:created>
  <dcterms:modified xsi:type="dcterms:W3CDTF">2011-06-30T06:32:25Z</dcterms:modified>
</cp:coreProperties>
</file>