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9" r:id="rId6"/>
    <p:sldId id="270" r:id="rId7"/>
    <p:sldId id="296" r:id="rId8"/>
    <p:sldId id="297" r:id="rId9"/>
    <p:sldId id="298" r:id="rId10"/>
    <p:sldId id="293" r:id="rId11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55" d="100"/>
          <a:sy n="55" d="100"/>
        </p:scale>
        <p:origin x="-1806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tcalc.cz/doc/tolerances/help/cz/toleranc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Lícování II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03_32_INOVACE_1_7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76944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Lícování I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……..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lícování, objasnění pojmů uložení součástí, výpočet a určení uložení součástí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lícování, tolerance, lícovací soustava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142984"/>
            <a:ext cx="8143932" cy="5286412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Základní terminologie</a:t>
            </a:r>
          </a:p>
          <a:p>
            <a:pPr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Lícování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 všeobecné označení pro přesnost obrobení navzájem spojovaných součástí a pro jejich vzájemný vztah daný vůlí nebo přesahem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Význam lícování : Nelze vyrobit součást s absolutní přesností daných rozměrů.nepřesnosti jsou způsobovány jednak nástroji,nářadím a stroji,které v průběhu používání ztrácejí  na přesnosti,jednak chybami pracovníka a dalšími vlivy.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428736"/>
            <a:ext cx="577215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000504"/>
            <a:ext cx="8047037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500042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71612"/>
            <a:ext cx="3834619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214686"/>
            <a:ext cx="4205625" cy="895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4429132"/>
            <a:ext cx="4761464" cy="285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615937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143932" cy="4857784"/>
          </a:xfrm>
        </p:spPr>
        <p:txBody>
          <a:bodyPr/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závislosti na vzájemné poloze tolerančních polí spojovaných součástí, rozlišujeme 3 typy uložení: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s vůlí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 zajišťující ve spojení vždy vůli mezi dírou a hřídelí. Dolní mezní rozměr díry je větší, nebo v krajním případě roven hornímu meznímu rozměru hřídele.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přechodné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Uložení, u kterého se (v závislosti na skutečných rozměrech díry a hřídele) může ve spojení vyskytnout jak vůle, tak i přesah. Toleranční pole díry a hřídele se částečně, nebo úplně překrývají.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143248"/>
            <a:ext cx="2014530" cy="1591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687375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36"/>
            <a:ext cx="8001056" cy="5000660"/>
          </a:xfrm>
        </p:spPr>
        <p:txBody>
          <a:bodyPr/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s přesahem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 zajišťující ve spojení vždy přesah mezi dírou a hřídelí. Horní mezní rozměr díry je menší, nebo v krajním případě roven dolnímu meznímu rozměru hřídele.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643182"/>
            <a:ext cx="2695584" cy="2294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720080"/>
          </a:xfrm>
        </p:spPr>
        <p:txBody>
          <a:bodyPr/>
          <a:lstStyle/>
          <a:p>
            <a:pPr algn="ctr"/>
            <a:r>
              <a:rPr lang="cs-CZ" dirty="0" smtClean="0"/>
              <a:t>Lícování 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300100"/>
              </p:ext>
            </p:extLst>
          </p:nvPr>
        </p:nvGraphicFramePr>
        <p:xfrm>
          <a:off x="611559" y="1268758"/>
          <a:ext cx="8064896" cy="508061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34331"/>
                <a:gridCol w="784825"/>
                <a:gridCol w="784825"/>
                <a:gridCol w="2391265"/>
                <a:gridCol w="784825"/>
                <a:gridCol w="784825"/>
              </a:tblGrid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uložení :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35605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výpočet tolerance díry: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výpočet tolerance hřídele: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28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JR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28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EI - horní úchylka díry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0,005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ei - horní úchylka díry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0,032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ES - dolní úchylka díry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-0,056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es - dolní úchylka díry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0,012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HMR horní mezní rozměr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28,005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hmr - horní mezní rozměr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28,032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14861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DMR dolní mezní rozměr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27,944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dmr - dolní mezní rozměr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28,012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35605"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 tolerance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0,061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 tolerance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0,02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200" b="1" u="none" strike="noStrike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4346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85794"/>
            <a:ext cx="7024687" cy="758813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57364"/>
            <a:ext cx="7929618" cy="4500594"/>
          </a:xfrm>
        </p:spPr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mitcalc.cz</a:t>
            </a:r>
            <a:r>
              <a:rPr lang="cs-CZ" dirty="0" smtClean="0"/>
              <a:t>/</a:t>
            </a:r>
            <a:r>
              <a:rPr lang="cs-CZ" dirty="0" err="1" smtClean="0"/>
              <a:t>doc</a:t>
            </a:r>
            <a:r>
              <a:rPr lang="cs-CZ" dirty="0" smtClean="0"/>
              <a:t>/</a:t>
            </a:r>
            <a:r>
              <a:rPr lang="cs-CZ" dirty="0" err="1" smtClean="0"/>
              <a:t>tolerances</a:t>
            </a:r>
            <a:r>
              <a:rPr lang="cs-CZ" dirty="0" smtClean="0"/>
              <a:t>/help/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tolerances.htm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vsichnivsem.cz</a:t>
            </a:r>
            <a:r>
              <a:rPr lang="cs-CZ" dirty="0" smtClean="0"/>
              <a:t>/</a:t>
            </a:r>
            <a:r>
              <a:rPr lang="cs-CZ" dirty="0" err="1" smtClean="0"/>
              <a:t>strednipredmet</a:t>
            </a:r>
            <a:r>
              <a:rPr lang="cs-CZ" dirty="0" smtClean="0"/>
              <a:t>-409-</a:t>
            </a:r>
            <a:r>
              <a:rPr lang="cs-CZ" dirty="0" err="1" smtClean="0"/>
              <a:t>licovani</a:t>
            </a:r>
            <a:r>
              <a:rPr lang="cs-CZ" dirty="0" smtClean="0"/>
              <a:t>_a_</a:t>
            </a:r>
            <a:r>
              <a:rPr lang="cs-CZ" dirty="0" err="1" smtClean="0"/>
              <a:t>tolerovani</a:t>
            </a:r>
            <a:endParaRPr lang="cs-CZ" dirty="0" smtClean="0"/>
          </a:p>
          <a:p>
            <a:r>
              <a:rPr lang="cs-CZ" dirty="0" smtClean="0"/>
              <a:t>www.wikipedia.org</a:t>
            </a:r>
          </a:p>
          <a:p>
            <a:r>
              <a:rPr lang="cs-CZ" dirty="0"/>
              <a:t>http://zvlasak.net/vvystupy/2_3_1/vypocet_tolerovanych%20_rozmeru.pdf</a:t>
            </a:r>
            <a:endParaRPr lang="cs-CZ" dirty="0" smtClean="0">
              <a:hlinkClick r:id="rId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744</TotalTime>
  <Words>207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Výukový materiál</vt:lpstr>
      <vt:lpstr>Prezentace aplikace PowerPoint</vt:lpstr>
      <vt:lpstr>Lícování</vt:lpstr>
      <vt:lpstr>Lícování</vt:lpstr>
      <vt:lpstr>Lícování</vt:lpstr>
      <vt:lpstr>Lícování</vt:lpstr>
      <vt:lpstr>Lícování</vt:lpstr>
      <vt:lpstr>Lícování I</vt:lpstr>
      <vt:lpstr>Lícování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104</cp:revision>
  <cp:lastPrinted>2012-07-16T05:40:38Z</cp:lastPrinted>
  <dcterms:created xsi:type="dcterms:W3CDTF">2011-04-17T19:50:20Z</dcterms:created>
  <dcterms:modified xsi:type="dcterms:W3CDTF">2012-12-16T11:46:43Z</dcterms:modified>
</cp:coreProperties>
</file>