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4E376-410C-4720-A8D3-CDA9B73BFB8C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4779D-D1CB-40D7-B1BB-5638DADE74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649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B99E2-EBCF-4670-A160-83BA55F18059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1E115-2B4A-4EDA-A2C9-832288C51B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947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F8D7-2ED4-4061-BD22-778D62172F8A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72D62-5A7B-4140-BB09-6031A3B8B2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947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70AEE-B18C-4B49-95C1-F631231D6DA5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C0C79B-05CB-4DE6-9987-C61C310AB2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798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86CBE-F2B6-4807-8E57-14A427F2FED7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9FCFA-B363-429B-9449-D931A545AA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736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9114D-DAA1-4EFA-8393-47F7981922CF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848D7-ABAD-4CFB-B71F-C64CFA07CA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183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3FBB1-2E8C-47E8-8B0C-0403F2BEEE1A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88519-E9C2-44A3-A873-BB0CD061D8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585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E0256D-1DC0-4B96-B7E1-4EEABA507A5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C4011-EEA7-4B60-B160-2C14A28A3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58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24B66-F5F2-46EF-B8BE-2EB2214F8E7B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B04496-0110-4D97-8749-10D8D3045B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651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DCB95-C172-452C-8DAF-6CA5364E376D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0EBD1-A4B7-45FB-8675-8F63C5A302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906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D6AF5D-C2CF-4C2D-999C-AF318B1F3985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7DFDA-CA33-4BB9-9D66-8EEB8F785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450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AF3A581-95DC-4DB5-8352-210960AAF79B}" type="datetimeFigureOut">
              <a:rPr lang="cs-CZ"/>
              <a:pPr>
                <a:defRPr/>
              </a:pPr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9BECFD4-F38E-4FBA-8B47-D7EE4F6ABC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e/ed/Anabaenaflosaquae_EPA.jp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8/81/Nostoc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0/0e/Euglena_scheme_no_arrows.svg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Euglena_scheme_no_arrows.sv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35013" y="2636912"/>
            <a:ext cx="7772400" cy="194627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VY_52_INOVACE_26_Jednobuněčné organizmy- rostliny- 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941168"/>
            <a:ext cx="5715000" cy="1344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588963" y="1628800"/>
            <a:ext cx="8064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6334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u="sng" dirty="0" smtClean="0"/>
              <a:t>Jednobuněčné rostliny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908050"/>
            <a:ext cx="8893175" cy="521811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smtClean="0"/>
              <a:t>SINICE: nejstarší rostliny, ve vodě tvoří modrozelené povlaky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Přemnožení- eutrofizace vody (fosfáty, hnojiva, teplo)-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nebezpečí pro lidi i ekosystém</a:t>
            </a:r>
          </a:p>
        </p:txBody>
      </p:sp>
      <p:pic>
        <p:nvPicPr>
          <p:cNvPr id="3076" name="Picture 2" descr="Soubor:Anabaenaflosaquae EP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2492375"/>
            <a:ext cx="5432425" cy="406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5"/>
          <p:cNvSpPr txBox="1">
            <a:spLocks noChangeArrowheads="1"/>
          </p:cNvSpPr>
          <p:nvPr/>
        </p:nvSpPr>
        <p:spPr bwMode="auto">
          <a:xfrm>
            <a:off x="2195513" y="2997200"/>
            <a:ext cx="10810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 descr="Soubor:Nostoc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45" y="784225"/>
            <a:ext cx="7727950" cy="579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250825" y="260350"/>
            <a:ext cx="25209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Obr.2 </a:t>
            </a:r>
            <a:r>
              <a:rPr lang="cs-CZ" sz="2800" b="1">
                <a:latin typeface="Calibri" pitchFamily="34" charset="0"/>
              </a:rPr>
              <a:t>sinice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c/cb/Efflorescence_verte_3_Cyanobacteri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341438"/>
            <a:ext cx="8048625" cy="515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395288" y="981075"/>
            <a:ext cx="28813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Obr.3</a:t>
            </a:r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971550" y="549275"/>
            <a:ext cx="69135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>
                <a:latin typeface="Calibri" pitchFamily="34" charset="0"/>
              </a:rPr>
              <a:t>Přemnožení sinic: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7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347663"/>
          </a:xfrm>
        </p:spPr>
        <p:txBody>
          <a:bodyPr/>
          <a:lstStyle/>
          <a:p>
            <a:pPr eaLnBrk="1" hangingPunct="1"/>
            <a:r>
              <a:rPr lang="cs-CZ" sz="2400" smtClean="0"/>
              <a:t>2. ŘASY:</a:t>
            </a:r>
          </a:p>
        </p:txBody>
      </p:sp>
      <p:sp>
        <p:nvSpPr>
          <p:cNvPr id="6147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179388" y="765175"/>
            <a:ext cx="3816350" cy="5434013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Jednobuněčné-</a:t>
            </a:r>
            <a:r>
              <a:rPr lang="cs-CZ" sz="2400" smtClean="0"/>
              <a:t> některé symbióza s houbou- lišejník</a:t>
            </a:r>
          </a:p>
          <a:p>
            <a:pPr eaLnBrk="1" hangingPunct="1"/>
            <a:r>
              <a:rPr lang="cs-CZ" sz="2400" smtClean="0"/>
              <a:t>Jednobuněčná stélka</a:t>
            </a:r>
          </a:p>
          <a:p>
            <a:pPr eaLnBrk="1" hangingPunct="1"/>
            <a:r>
              <a:rPr lang="cs-CZ" sz="2400" smtClean="0"/>
              <a:t>Bičík- pláštěnka</a:t>
            </a:r>
          </a:p>
          <a:p>
            <a:pPr eaLnBrk="1" hangingPunct="1"/>
            <a:r>
              <a:rPr lang="cs-CZ" sz="2400" smtClean="0"/>
              <a:t>         - krásnoočko štíhlé</a:t>
            </a:r>
          </a:p>
          <a:p>
            <a:pPr eaLnBrk="1" hangingPunct="1"/>
            <a:r>
              <a:rPr lang="cs-CZ" sz="2400" smtClean="0"/>
              <a:t>Bez bičíku- zrněnka</a:t>
            </a:r>
          </a:p>
        </p:txBody>
      </p:sp>
      <p:pic>
        <p:nvPicPr>
          <p:cNvPr id="6148" name="Picture 5" descr="Soubor:Euglena scheme no arrows.sv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92275" y="2133600"/>
            <a:ext cx="3241675" cy="4589463"/>
          </a:xfrm>
        </p:spPr>
      </p:pic>
      <p:pic>
        <p:nvPicPr>
          <p:cNvPr id="6149" name="Obrázek 11" descr="skenování0010.jp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7" t="-2" b="-2"/>
          <a:stretch/>
        </p:blipFill>
        <p:spPr bwMode="auto">
          <a:xfrm>
            <a:off x="4067174" y="476250"/>
            <a:ext cx="5076825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TextovéPole 13"/>
          <p:cNvSpPr txBox="1">
            <a:spLocks noChangeArrowheads="1"/>
          </p:cNvSpPr>
          <p:nvPr/>
        </p:nvSpPr>
        <p:spPr bwMode="auto">
          <a:xfrm>
            <a:off x="6372225" y="4652963"/>
            <a:ext cx="27717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Obr.5</a:t>
            </a:r>
          </a:p>
        </p:txBody>
      </p:sp>
      <p:sp>
        <p:nvSpPr>
          <p:cNvPr id="6151" name="TextovéPole 14"/>
          <p:cNvSpPr txBox="1">
            <a:spLocks noChangeArrowheads="1"/>
          </p:cNvSpPr>
          <p:nvPr/>
        </p:nvSpPr>
        <p:spPr bwMode="auto">
          <a:xfrm>
            <a:off x="468313" y="6237288"/>
            <a:ext cx="22320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Obr.4</a:t>
            </a:r>
          </a:p>
        </p:txBody>
      </p:sp>
      <p:sp>
        <p:nvSpPr>
          <p:cNvPr id="6152" name="TextovéPole 8"/>
          <p:cNvSpPr txBox="1">
            <a:spLocks noChangeArrowheads="1"/>
          </p:cNvSpPr>
          <p:nvPr/>
        </p:nvSpPr>
        <p:spPr bwMode="auto">
          <a:xfrm flipH="1">
            <a:off x="4067175" y="549275"/>
            <a:ext cx="360363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3008313" cy="692150"/>
          </a:xfrm>
        </p:spPr>
        <p:txBody>
          <a:bodyPr/>
          <a:lstStyle/>
          <a:p>
            <a:pPr eaLnBrk="1" hangingPunct="1"/>
            <a:r>
              <a:rPr lang="cs-CZ" sz="2800" u="sng" smtClean="0"/>
              <a:t>Kvasinky:</a:t>
            </a:r>
          </a:p>
        </p:txBody>
      </p:sp>
      <p:pic>
        <p:nvPicPr>
          <p:cNvPr id="7171" name="Zástupný symbol pro obsah 4" descr="skenování001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95738" y="765175"/>
            <a:ext cx="4902200" cy="5111750"/>
          </a:xfrm>
        </p:spPr>
      </p:pic>
      <p:sp>
        <p:nvSpPr>
          <p:cNvPr id="7172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0825" y="836613"/>
            <a:ext cx="3673475" cy="5289550"/>
          </a:xfrm>
        </p:spPr>
        <p:txBody>
          <a:bodyPr/>
          <a:lstStyle/>
          <a:p>
            <a:pPr eaLnBrk="1" hangingPunct="1"/>
            <a:r>
              <a:rPr lang="cs-CZ" sz="2400" smtClean="0"/>
              <a:t>Energii získávají kvašením organických látek(cukrů)</a:t>
            </a:r>
          </a:p>
          <a:p>
            <a:pPr eaLnBrk="1" hangingPunct="1">
              <a:buFontTx/>
              <a:buChar char="-"/>
            </a:pPr>
            <a:r>
              <a:rPr lang="cs-CZ" sz="2400" smtClean="0"/>
              <a:t> tvoří alkohol a oxid uhličitý</a:t>
            </a:r>
          </a:p>
          <a:p>
            <a:pPr eaLnBrk="1" hangingPunct="1">
              <a:buFontTx/>
              <a:buChar char="-"/>
            </a:pPr>
            <a:r>
              <a:rPr lang="cs-CZ" sz="2400" smtClean="0"/>
              <a:t> užití- potravinářství-droždí,výroba octu a alkoholu</a:t>
            </a:r>
          </a:p>
          <a:p>
            <a:pPr eaLnBrk="1" hangingPunct="1">
              <a:buFontTx/>
              <a:buChar char="-"/>
            </a:pPr>
            <a:r>
              <a:rPr lang="cs-CZ" sz="2400" smtClean="0"/>
              <a:t>kazí kvašením kompoty a šťávy</a:t>
            </a:r>
          </a:p>
          <a:p>
            <a:pPr eaLnBrk="1" hangingPunct="1">
              <a:buFontTx/>
              <a:buChar char="-"/>
            </a:pPr>
            <a:r>
              <a:rPr lang="cs-CZ" sz="2400" smtClean="0"/>
              <a:t> množení- pučením</a:t>
            </a:r>
          </a:p>
        </p:txBody>
      </p:sp>
      <p:sp>
        <p:nvSpPr>
          <p:cNvPr id="7173" name="TextovéPole 6"/>
          <p:cNvSpPr txBox="1">
            <a:spLocks noChangeArrowheads="1"/>
          </p:cNvSpPr>
          <p:nvPr/>
        </p:nvSpPr>
        <p:spPr bwMode="auto">
          <a:xfrm>
            <a:off x="3995738" y="549275"/>
            <a:ext cx="3313112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Obr.6</a:t>
            </a:r>
          </a:p>
        </p:txBody>
      </p:sp>
      <p:sp>
        <p:nvSpPr>
          <p:cNvPr id="7174" name="TextovéPole 5"/>
          <p:cNvSpPr txBox="1">
            <a:spLocks noChangeArrowheads="1"/>
          </p:cNvSpPr>
          <p:nvPr/>
        </p:nvSpPr>
        <p:spPr bwMode="auto">
          <a:xfrm>
            <a:off x="4067175" y="1125538"/>
            <a:ext cx="217488" cy="3683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250825" y="620713"/>
            <a:ext cx="92900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Obr.1http://cs.wikipedia.org/wiki/Soubor:Anabaenaflosaquae_EPA.jpg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Obr.2-http://cs.wikipedia.org/wiki/Soubor:Nostoc.jpg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Obr.3-http://upload.wikimedia.org/wikipedia/commons/c/cb/Efflorescence_verte_3_Cyanobacteria.JPG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Obr.4-</a:t>
            </a:r>
            <a:r>
              <a:rPr lang="cs-CZ" sz="1200">
                <a:latin typeface="Calibri" pitchFamily="34" charset="0"/>
                <a:hlinkClick r:id="rId2"/>
              </a:rPr>
              <a:t> http://cs.wikipedia.org/wiki/Soubor:Euglena_scheme_no_arrows.svg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Obr.5-Učebnice: Ekologický pro 7.třídu   Kvasničková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122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VY_52_INOVACE_26_Jednobuněčné organizmy- rostliny- učební text</vt:lpstr>
      <vt:lpstr>Jednobuněčné rostliny</vt:lpstr>
      <vt:lpstr>Prezentace aplikace PowerPoint</vt:lpstr>
      <vt:lpstr>Prezentace aplikace PowerPoint</vt:lpstr>
      <vt:lpstr>2. ŘASY:</vt:lpstr>
      <vt:lpstr>Kvasinky: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VY_52_INOVACE_25</dc:title>
  <dc:creator>Hercík</dc:creator>
  <cp:lastModifiedBy>Hercíková</cp:lastModifiedBy>
  <cp:revision>17</cp:revision>
  <dcterms:created xsi:type="dcterms:W3CDTF">2011-03-27T15:21:09Z</dcterms:created>
  <dcterms:modified xsi:type="dcterms:W3CDTF">2011-06-30T06:33:13Z</dcterms:modified>
</cp:coreProperties>
</file>