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67" r:id="rId6"/>
    <p:sldId id="269" r:id="rId7"/>
    <p:sldId id="270" r:id="rId8"/>
    <p:sldId id="271" r:id="rId9"/>
    <p:sldId id="272" r:id="rId10"/>
    <p:sldId id="273" r:id="rId11"/>
    <p:sldId id="274" r:id="rId12"/>
    <p:sldId id="280" r:id="rId13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55" d="100"/>
          <a:sy n="55" d="100"/>
        </p:scale>
        <p:origin x="-1560" y="-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3227FD-30E4-4DD8-9135-1622DC85B18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588D8A-6E86-4966-9E24-365E7383BB51}">
      <dgm:prSet phldrT="[Text]" custT="1"/>
      <dgm:spPr/>
      <dgm:t>
        <a:bodyPr/>
        <a:lstStyle/>
        <a:p>
          <a:r>
            <a:rPr lang="cs-CZ" sz="18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CNC obráběcí stroje</a:t>
          </a:r>
        </a:p>
      </dgm:t>
    </dgm:pt>
    <dgm:pt modelId="{BDAD3169-9924-4504-826D-A5A6EED5946D}" type="parTrans" cxnId="{E967FC94-D777-48BB-8F54-125B0D7513E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9A80F9B8-1C66-4694-8FC9-337CB8ED0DC9}" type="sibTrans" cxnId="{E967FC94-D777-48BB-8F54-125B0D7513E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17A22596-B678-4C98-8C09-78ED0B1DF671}">
      <dgm:prSet phldrT="[Text]" custT="1"/>
      <dgm:spPr/>
      <dgm:t>
        <a:bodyPr/>
        <a:lstStyle/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počet technologických operací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jednoprofesní stroje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obráběcí centra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-víceúčelová obráběcí centra</a:t>
          </a:r>
        </a:p>
      </dgm:t>
    </dgm:pt>
    <dgm:pt modelId="{E7FBBA6B-9C32-4B42-9209-165F8E7252B1}" type="parTrans" cxnId="{2941D6F7-CDED-4506-9635-4650B41CFC7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74454992-6E44-4C6E-B4AF-C229538E418D}" type="sibTrans" cxnId="{2941D6F7-CDED-4506-9635-4650B41CFC7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F3564B4A-F64D-4184-A1BC-36A4C5A1B499}">
      <dgm:prSet phldrT="[Text]" custT="1"/>
      <dgm:spPr/>
      <dgm:t>
        <a:bodyPr/>
        <a:lstStyle/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druh operace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vrtací a závitovací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-vyvrtávací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-soustružnické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-frézovací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-brousící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-ozubárenská</a:t>
          </a:r>
        </a:p>
      </dgm:t>
    </dgm:pt>
    <dgm:pt modelId="{262E6201-5061-49A1-83CA-BD38C05C858E}" type="parTrans" cxnId="{3BF5E196-BC84-458A-82ED-686F3180AF71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C4C1E2FE-3397-4B9D-8E24-04B2317009E4}" type="sibTrans" cxnId="{3BF5E196-BC84-458A-82ED-686F3180AF71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E0651B41-F0AD-4A03-A8EC-28B75E855AEF}">
      <dgm:prSet phldrT="[Text]" custT="1"/>
      <dgm:spPr/>
      <dgm:t>
        <a:bodyPr/>
        <a:lstStyle/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hlavní pohyb obrobek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soustruh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bruska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frézka</a:t>
          </a:r>
        </a:p>
      </dgm:t>
    </dgm:pt>
    <dgm:pt modelId="{27D8039B-0F36-45EC-BAD7-8701686873BB}" type="parTrans" cxnId="{F154AD93-7D56-4B91-A6E2-975D7A2FC71B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E7276571-2879-47F1-8779-4C8CCF214784}" type="sibTrans" cxnId="{F154AD93-7D56-4B91-A6E2-975D7A2FC71B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223307A3-5785-427E-BC86-0E28F3F570D9}">
      <dgm:prSet phldrT="[Text]" custT="1"/>
      <dgm:spPr/>
      <dgm:t>
        <a:bodyPr/>
        <a:lstStyle/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hlavní pohyb nástroj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vrtačka a </a:t>
          </a:r>
          <a:r>
            <a:rPr lang="cs-CZ" sz="1200" b="0" cap="none" spc="0" dirty="0" err="1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závitovačka</a:t>
          </a:r>
          <a:endParaRPr lang="cs-CZ" sz="1200" b="0" cap="none" spc="0" dirty="0">
            <a:ln w="9207" cmpd="sng">
              <a:solidFill>
                <a:srgbClr val="FFFFFF"/>
              </a:solidFill>
              <a:prstDash val="solid"/>
            </a:ln>
            <a:solidFill>
              <a:srgbClr val="FFFFFF"/>
            </a:solidFill>
            <a:effectLst>
              <a:outerShdw blurRad="63500" dir="3600000" algn="tl" rotWithShape="0">
                <a:srgbClr val="000000">
                  <a:alpha val="70000"/>
                </a:srgbClr>
              </a:outerShdw>
            </a:effectLst>
          </a:endParaRP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vyvrtávačka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ozubárenský stroj</a:t>
          </a:r>
        </a:p>
      </dgm:t>
    </dgm:pt>
    <dgm:pt modelId="{91D8EEFE-CA4C-4CA1-B217-0CA3E300D358}" type="parTrans" cxnId="{FCC96280-14FA-41FF-9510-093038DE2257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54AF4A45-30AB-4389-AA9B-E4E57682D4C7}" type="sibTrans" cxnId="{FCC96280-14FA-41FF-9510-093038DE2257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77528174-7B92-4954-BD41-EFE2FFE9C19D}">
      <dgm:prSet phldrT="[Text]" custT="1"/>
      <dgm:spPr/>
      <dgm:t>
        <a:bodyPr/>
        <a:lstStyle/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kinematika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sériová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paralelní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smíšená</a:t>
          </a:r>
        </a:p>
      </dgm:t>
    </dgm:pt>
    <dgm:pt modelId="{45EEEE1F-3431-492E-A496-C18D3AF38D91}" type="parTrans" cxnId="{93F407A9-47F3-4D07-B5E1-A7B8BC715268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B098F682-58B6-4904-8F46-927B69D97EAB}" type="sibTrans" cxnId="{93F407A9-47F3-4D07-B5E1-A7B8BC715268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0CCBB2C6-B88D-4806-A757-A25C8DE4DA71}">
      <dgm:prSet phldrT="[Text]" custT="1"/>
      <dgm:spPr/>
      <dgm:t>
        <a:bodyPr/>
        <a:lstStyle/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technologie</a:t>
          </a:r>
          <a:r>
            <a:rPr lang="cs-CZ" sz="1200" b="1" cap="none" spc="0" dirty="0">
              <a:ln w="8890" cmpd="sng">
                <a:solidFill>
                  <a:schemeClr val="tx1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rPr>
            <a:t> </a:t>
          </a:r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odběru třísek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vysokorychlostní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vysokovýkonné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suché </a:t>
          </a:r>
        </a:p>
        <a:p>
          <a:r>
            <a:rPr lang="cs-CZ" sz="1200" b="0" cap="none" spc="0" dirty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- obvyklé</a:t>
          </a:r>
        </a:p>
      </dgm:t>
    </dgm:pt>
    <dgm:pt modelId="{2C6FA55F-2F5D-48C7-842E-D03BB9C1C382}" type="parTrans" cxnId="{DB89744E-3536-48C7-A063-F5AE3538592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EEA527EC-D606-4C6E-9EEF-CB8AA1A77E3C}" type="sibTrans" cxnId="{DB89744E-3536-48C7-A063-F5AE3538592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46D18C84-48C0-4D15-956C-31A80D8435B0}" type="pres">
      <dgm:prSet presAssocID="{383227FD-30E4-4DD8-9135-1622DC85B18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E05BD94-D513-469A-B30A-60B202B514C6}" type="pres">
      <dgm:prSet presAssocID="{2C588D8A-6E86-4966-9E24-365E7383BB51}" presName="hierRoot1" presStyleCnt="0">
        <dgm:presLayoutVars>
          <dgm:hierBranch val="init"/>
        </dgm:presLayoutVars>
      </dgm:prSet>
      <dgm:spPr/>
    </dgm:pt>
    <dgm:pt modelId="{99C68EC5-364A-42F7-B127-B1C9524700C8}" type="pres">
      <dgm:prSet presAssocID="{2C588D8A-6E86-4966-9E24-365E7383BB51}" presName="rootComposite1" presStyleCnt="0"/>
      <dgm:spPr/>
    </dgm:pt>
    <dgm:pt modelId="{3CE15BBB-762C-4815-9D37-97B3DE084A2E}" type="pres">
      <dgm:prSet presAssocID="{2C588D8A-6E86-4966-9E24-365E7383BB51}" presName="rootText1" presStyleLbl="node0" presStyleIdx="0" presStyleCnt="1" custScaleX="209392" custScaleY="33033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305198A-F0D6-465F-9C6F-1158F897BCDC}" type="pres">
      <dgm:prSet presAssocID="{2C588D8A-6E86-4966-9E24-365E7383BB51}" presName="rootConnector1" presStyleLbl="node1" presStyleIdx="0" presStyleCnt="0"/>
      <dgm:spPr/>
      <dgm:t>
        <a:bodyPr/>
        <a:lstStyle/>
        <a:p>
          <a:endParaRPr lang="cs-CZ"/>
        </a:p>
      </dgm:t>
    </dgm:pt>
    <dgm:pt modelId="{C45F2E21-D6BE-446E-906F-4EE741647A78}" type="pres">
      <dgm:prSet presAssocID="{2C588D8A-6E86-4966-9E24-365E7383BB51}" presName="hierChild2" presStyleCnt="0"/>
      <dgm:spPr/>
    </dgm:pt>
    <dgm:pt modelId="{41A673AA-2C00-4AF3-9A00-EE033480694B}" type="pres">
      <dgm:prSet presAssocID="{E7FBBA6B-9C32-4B42-9209-165F8E7252B1}" presName="Name37" presStyleLbl="parChTrans1D2" presStyleIdx="0" presStyleCnt="6"/>
      <dgm:spPr/>
      <dgm:t>
        <a:bodyPr/>
        <a:lstStyle/>
        <a:p>
          <a:endParaRPr lang="cs-CZ"/>
        </a:p>
      </dgm:t>
    </dgm:pt>
    <dgm:pt modelId="{8E2FA1CE-4F26-4E35-9992-4277880B6A06}" type="pres">
      <dgm:prSet presAssocID="{17A22596-B678-4C98-8C09-78ED0B1DF671}" presName="hierRoot2" presStyleCnt="0">
        <dgm:presLayoutVars>
          <dgm:hierBranch val="init"/>
        </dgm:presLayoutVars>
      </dgm:prSet>
      <dgm:spPr/>
    </dgm:pt>
    <dgm:pt modelId="{4E1A06E9-42FF-4A66-9BA5-2CE6C46AF748}" type="pres">
      <dgm:prSet presAssocID="{17A22596-B678-4C98-8C09-78ED0B1DF671}" presName="rootComposite" presStyleCnt="0"/>
      <dgm:spPr/>
    </dgm:pt>
    <dgm:pt modelId="{8FE6F7F1-FBFB-4BAF-83F8-DE283CBD0046}" type="pres">
      <dgm:prSet presAssocID="{17A22596-B678-4C98-8C09-78ED0B1DF671}" presName="rootText" presStyleLbl="node2" presStyleIdx="0" presStyleCnt="6" custScaleX="99656" custScaleY="32795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1BFB2E-5F8F-4AAC-AD21-E76A7EF8F108}" type="pres">
      <dgm:prSet presAssocID="{17A22596-B678-4C98-8C09-78ED0B1DF671}" presName="rootConnector" presStyleLbl="node2" presStyleIdx="0" presStyleCnt="6"/>
      <dgm:spPr/>
      <dgm:t>
        <a:bodyPr/>
        <a:lstStyle/>
        <a:p>
          <a:endParaRPr lang="cs-CZ"/>
        </a:p>
      </dgm:t>
    </dgm:pt>
    <dgm:pt modelId="{FF3C24D3-1088-44CB-BEE4-D011A4066EBC}" type="pres">
      <dgm:prSet presAssocID="{17A22596-B678-4C98-8C09-78ED0B1DF671}" presName="hierChild4" presStyleCnt="0"/>
      <dgm:spPr/>
    </dgm:pt>
    <dgm:pt modelId="{E6BD025A-C74F-417F-B6D8-3DDF47723F41}" type="pres">
      <dgm:prSet presAssocID="{17A22596-B678-4C98-8C09-78ED0B1DF671}" presName="hierChild5" presStyleCnt="0"/>
      <dgm:spPr/>
    </dgm:pt>
    <dgm:pt modelId="{A78841F5-22C3-41A6-B25D-BFF75B3846B8}" type="pres">
      <dgm:prSet presAssocID="{262E6201-5061-49A1-83CA-BD38C05C858E}" presName="Name37" presStyleLbl="parChTrans1D2" presStyleIdx="1" presStyleCnt="6"/>
      <dgm:spPr/>
      <dgm:t>
        <a:bodyPr/>
        <a:lstStyle/>
        <a:p>
          <a:endParaRPr lang="cs-CZ"/>
        </a:p>
      </dgm:t>
    </dgm:pt>
    <dgm:pt modelId="{4AAA97F9-E254-4E3D-961B-F87BE4232DD4}" type="pres">
      <dgm:prSet presAssocID="{F3564B4A-F64D-4184-A1BC-36A4C5A1B499}" presName="hierRoot2" presStyleCnt="0">
        <dgm:presLayoutVars>
          <dgm:hierBranch val="init"/>
        </dgm:presLayoutVars>
      </dgm:prSet>
      <dgm:spPr/>
    </dgm:pt>
    <dgm:pt modelId="{97332923-8942-45FB-A913-56C566C29481}" type="pres">
      <dgm:prSet presAssocID="{F3564B4A-F64D-4184-A1BC-36A4C5A1B499}" presName="rootComposite" presStyleCnt="0"/>
      <dgm:spPr/>
    </dgm:pt>
    <dgm:pt modelId="{3E67BA29-5381-40CF-9053-A5DA99F89F36}" type="pres">
      <dgm:prSet presAssocID="{F3564B4A-F64D-4184-A1BC-36A4C5A1B499}" presName="rootText" presStyleLbl="node2" presStyleIdx="1" presStyleCnt="6" custScaleX="126829" custScaleY="34846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FB46B5-0CAF-4E95-AFC4-F53B8CBBE289}" type="pres">
      <dgm:prSet presAssocID="{F3564B4A-F64D-4184-A1BC-36A4C5A1B499}" presName="rootConnector" presStyleLbl="node2" presStyleIdx="1" presStyleCnt="6"/>
      <dgm:spPr/>
      <dgm:t>
        <a:bodyPr/>
        <a:lstStyle/>
        <a:p>
          <a:endParaRPr lang="cs-CZ"/>
        </a:p>
      </dgm:t>
    </dgm:pt>
    <dgm:pt modelId="{03E8C9B5-0C21-488D-815C-5A287D44B8BF}" type="pres">
      <dgm:prSet presAssocID="{F3564B4A-F64D-4184-A1BC-36A4C5A1B499}" presName="hierChild4" presStyleCnt="0"/>
      <dgm:spPr/>
    </dgm:pt>
    <dgm:pt modelId="{5A5CA317-92BE-4478-AC82-597618D97B77}" type="pres">
      <dgm:prSet presAssocID="{F3564B4A-F64D-4184-A1BC-36A4C5A1B499}" presName="hierChild5" presStyleCnt="0"/>
      <dgm:spPr/>
    </dgm:pt>
    <dgm:pt modelId="{437CDC67-4E98-4C3A-8BC2-88023356123B}" type="pres">
      <dgm:prSet presAssocID="{27D8039B-0F36-45EC-BAD7-8701686873BB}" presName="Name37" presStyleLbl="parChTrans1D2" presStyleIdx="2" presStyleCnt="6"/>
      <dgm:spPr/>
      <dgm:t>
        <a:bodyPr/>
        <a:lstStyle/>
        <a:p>
          <a:endParaRPr lang="cs-CZ"/>
        </a:p>
      </dgm:t>
    </dgm:pt>
    <dgm:pt modelId="{F5B0FC46-1B6D-47AC-9CD1-B08815461291}" type="pres">
      <dgm:prSet presAssocID="{E0651B41-F0AD-4A03-A8EC-28B75E855AEF}" presName="hierRoot2" presStyleCnt="0">
        <dgm:presLayoutVars>
          <dgm:hierBranch val="init"/>
        </dgm:presLayoutVars>
      </dgm:prSet>
      <dgm:spPr/>
    </dgm:pt>
    <dgm:pt modelId="{EDEDA806-2FE8-4F8B-84C0-C5EF5280FA90}" type="pres">
      <dgm:prSet presAssocID="{E0651B41-F0AD-4A03-A8EC-28B75E855AEF}" presName="rootComposite" presStyleCnt="0"/>
      <dgm:spPr/>
    </dgm:pt>
    <dgm:pt modelId="{8F8D56F6-AA34-4BF5-A9C7-4AC731E2B17A}" type="pres">
      <dgm:prSet presAssocID="{E0651B41-F0AD-4A03-A8EC-28B75E855AEF}" presName="rootText" presStyleLbl="node2" presStyleIdx="2" presStyleCnt="6" custScaleX="75478" custScaleY="35349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A69C92-1973-4665-92BE-6DBE005DFC75}" type="pres">
      <dgm:prSet presAssocID="{E0651B41-F0AD-4A03-A8EC-28B75E855AEF}" presName="rootConnector" presStyleLbl="node2" presStyleIdx="2" presStyleCnt="6"/>
      <dgm:spPr/>
      <dgm:t>
        <a:bodyPr/>
        <a:lstStyle/>
        <a:p>
          <a:endParaRPr lang="cs-CZ"/>
        </a:p>
      </dgm:t>
    </dgm:pt>
    <dgm:pt modelId="{F290CB45-B59E-47FF-ABB1-6140D016086E}" type="pres">
      <dgm:prSet presAssocID="{E0651B41-F0AD-4A03-A8EC-28B75E855AEF}" presName="hierChild4" presStyleCnt="0"/>
      <dgm:spPr/>
    </dgm:pt>
    <dgm:pt modelId="{F7903447-42EF-48D1-B268-4CDA5592E3C6}" type="pres">
      <dgm:prSet presAssocID="{E0651B41-F0AD-4A03-A8EC-28B75E855AEF}" presName="hierChild5" presStyleCnt="0"/>
      <dgm:spPr/>
    </dgm:pt>
    <dgm:pt modelId="{1B75ECC1-81F4-4C28-80A3-CE71D448D75B}" type="pres">
      <dgm:prSet presAssocID="{91D8EEFE-CA4C-4CA1-B217-0CA3E300D358}" presName="Name37" presStyleLbl="parChTrans1D2" presStyleIdx="3" presStyleCnt="6"/>
      <dgm:spPr/>
      <dgm:t>
        <a:bodyPr/>
        <a:lstStyle/>
        <a:p>
          <a:endParaRPr lang="cs-CZ"/>
        </a:p>
      </dgm:t>
    </dgm:pt>
    <dgm:pt modelId="{C78C4DBD-091F-47B2-BB09-DDA0F3F7B58E}" type="pres">
      <dgm:prSet presAssocID="{223307A3-5785-427E-BC86-0E28F3F570D9}" presName="hierRoot2" presStyleCnt="0">
        <dgm:presLayoutVars>
          <dgm:hierBranch val="init"/>
        </dgm:presLayoutVars>
      </dgm:prSet>
      <dgm:spPr/>
    </dgm:pt>
    <dgm:pt modelId="{B45D49D4-BC44-4FC9-A9F9-38C9AEB4F22E}" type="pres">
      <dgm:prSet presAssocID="{223307A3-5785-427E-BC86-0E28F3F570D9}" presName="rootComposite" presStyleCnt="0"/>
      <dgm:spPr/>
    </dgm:pt>
    <dgm:pt modelId="{A6C40570-FDE2-452A-ADCB-F150A0DB8762}" type="pres">
      <dgm:prSet presAssocID="{223307A3-5785-427E-BC86-0E28F3F570D9}" presName="rootText" presStyleLbl="node2" presStyleIdx="3" presStyleCnt="6" custScaleX="111749" custScaleY="33775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C9370C8-68B0-4505-BE05-DABB96FF0D33}" type="pres">
      <dgm:prSet presAssocID="{223307A3-5785-427E-BC86-0E28F3F570D9}" presName="rootConnector" presStyleLbl="node2" presStyleIdx="3" presStyleCnt="6"/>
      <dgm:spPr/>
      <dgm:t>
        <a:bodyPr/>
        <a:lstStyle/>
        <a:p>
          <a:endParaRPr lang="cs-CZ"/>
        </a:p>
      </dgm:t>
    </dgm:pt>
    <dgm:pt modelId="{CEE9AF7F-E63C-4202-92FE-BE11C2525D22}" type="pres">
      <dgm:prSet presAssocID="{223307A3-5785-427E-BC86-0E28F3F570D9}" presName="hierChild4" presStyleCnt="0"/>
      <dgm:spPr/>
    </dgm:pt>
    <dgm:pt modelId="{04AE7B4E-5E15-468B-A754-479ADD1BC208}" type="pres">
      <dgm:prSet presAssocID="{223307A3-5785-427E-BC86-0E28F3F570D9}" presName="hierChild5" presStyleCnt="0"/>
      <dgm:spPr/>
    </dgm:pt>
    <dgm:pt modelId="{CE321578-2149-47FD-8396-3448A1F288BF}" type="pres">
      <dgm:prSet presAssocID="{45EEEE1F-3431-492E-A496-C18D3AF38D91}" presName="Name37" presStyleLbl="parChTrans1D2" presStyleIdx="4" presStyleCnt="6"/>
      <dgm:spPr/>
      <dgm:t>
        <a:bodyPr/>
        <a:lstStyle/>
        <a:p>
          <a:endParaRPr lang="cs-CZ"/>
        </a:p>
      </dgm:t>
    </dgm:pt>
    <dgm:pt modelId="{79783A50-7E39-4376-8E78-32F0278E315A}" type="pres">
      <dgm:prSet presAssocID="{77528174-7B92-4954-BD41-EFE2FFE9C19D}" presName="hierRoot2" presStyleCnt="0">
        <dgm:presLayoutVars>
          <dgm:hierBranch val="init"/>
        </dgm:presLayoutVars>
      </dgm:prSet>
      <dgm:spPr/>
    </dgm:pt>
    <dgm:pt modelId="{0753A64D-5B2F-49C2-809C-75FE17BA526A}" type="pres">
      <dgm:prSet presAssocID="{77528174-7B92-4954-BD41-EFE2FFE9C19D}" presName="rootComposite" presStyleCnt="0"/>
      <dgm:spPr/>
    </dgm:pt>
    <dgm:pt modelId="{64B8EC43-02DD-4B65-85F1-FDA0FE3C6452}" type="pres">
      <dgm:prSet presAssocID="{77528174-7B92-4954-BD41-EFE2FFE9C19D}" presName="rootText" presStyleLbl="node2" presStyleIdx="4" presStyleCnt="6" custScaleX="115696" custScaleY="342910" custLinFactNeighborX="-1843" custLinFactNeighborY="-12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E525E2F-99A5-4C67-B4A8-6F816689A509}" type="pres">
      <dgm:prSet presAssocID="{77528174-7B92-4954-BD41-EFE2FFE9C19D}" presName="rootConnector" presStyleLbl="node2" presStyleIdx="4" presStyleCnt="6"/>
      <dgm:spPr/>
      <dgm:t>
        <a:bodyPr/>
        <a:lstStyle/>
        <a:p>
          <a:endParaRPr lang="cs-CZ"/>
        </a:p>
      </dgm:t>
    </dgm:pt>
    <dgm:pt modelId="{D15E989D-C6AB-47F6-820C-F3994558DBA9}" type="pres">
      <dgm:prSet presAssocID="{77528174-7B92-4954-BD41-EFE2FFE9C19D}" presName="hierChild4" presStyleCnt="0"/>
      <dgm:spPr/>
    </dgm:pt>
    <dgm:pt modelId="{5208B44C-E5F4-4192-8D71-9E3AFB957E7F}" type="pres">
      <dgm:prSet presAssocID="{77528174-7B92-4954-BD41-EFE2FFE9C19D}" presName="hierChild5" presStyleCnt="0"/>
      <dgm:spPr/>
    </dgm:pt>
    <dgm:pt modelId="{740E8F6A-1036-492F-B6EA-5EEB49AE83D4}" type="pres">
      <dgm:prSet presAssocID="{2C6FA55F-2F5D-48C7-842E-D03BB9C1C382}" presName="Name37" presStyleLbl="parChTrans1D2" presStyleIdx="5" presStyleCnt="6"/>
      <dgm:spPr/>
      <dgm:t>
        <a:bodyPr/>
        <a:lstStyle/>
        <a:p>
          <a:endParaRPr lang="cs-CZ"/>
        </a:p>
      </dgm:t>
    </dgm:pt>
    <dgm:pt modelId="{1333CA6E-2BAF-4219-84C1-9925A769120D}" type="pres">
      <dgm:prSet presAssocID="{0CCBB2C6-B88D-4806-A757-A25C8DE4DA71}" presName="hierRoot2" presStyleCnt="0">
        <dgm:presLayoutVars>
          <dgm:hierBranch val="init"/>
        </dgm:presLayoutVars>
      </dgm:prSet>
      <dgm:spPr/>
    </dgm:pt>
    <dgm:pt modelId="{4C52968A-F4DE-4688-9A28-1C7E8C474AC4}" type="pres">
      <dgm:prSet presAssocID="{0CCBB2C6-B88D-4806-A757-A25C8DE4DA71}" presName="rootComposite" presStyleCnt="0"/>
      <dgm:spPr/>
    </dgm:pt>
    <dgm:pt modelId="{1CA748B1-4BD6-438A-B5E3-394A2D935917}" type="pres">
      <dgm:prSet presAssocID="{0CCBB2C6-B88D-4806-A757-A25C8DE4DA71}" presName="rootText" presStyleLbl="node2" presStyleIdx="5" presStyleCnt="6" custScaleX="105319" custScaleY="33982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17D251-9812-4094-BABE-A3CACB883D17}" type="pres">
      <dgm:prSet presAssocID="{0CCBB2C6-B88D-4806-A757-A25C8DE4DA71}" presName="rootConnector" presStyleLbl="node2" presStyleIdx="5" presStyleCnt="6"/>
      <dgm:spPr/>
      <dgm:t>
        <a:bodyPr/>
        <a:lstStyle/>
        <a:p>
          <a:endParaRPr lang="cs-CZ"/>
        </a:p>
      </dgm:t>
    </dgm:pt>
    <dgm:pt modelId="{991C10EC-EEB3-47DA-88F1-45B581D7C073}" type="pres">
      <dgm:prSet presAssocID="{0CCBB2C6-B88D-4806-A757-A25C8DE4DA71}" presName="hierChild4" presStyleCnt="0"/>
      <dgm:spPr/>
    </dgm:pt>
    <dgm:pt modelId="{652F743D-C7BD-4037-B6F4-96606B98DD3F}" type="pres">
      <dgm:prSet presAssocID="{0CCBB2C6-B88D-4806-A757-A25C8DE4DA71}" presName="hierChild5" presStyleCnt="0"/>
      <dgm:spPr/>
    </dgm:pt>
    <dgm:pt modelId="{A49BAFC5-F868-4A9A-9DA2-2FA9C60022D7}" type="pres">
      <dgm:prSet presAssocID="{2C588D8A-6E86-4966-9E24-365E7383BB51}" presName="hierChild3" presStyleCnt="0"/>
      <dgm:spPr/>
    </dgm:pt>
  </dgm:ptLst>
  <dgm:cxnLst>
    <dgm:cxn modelId="{C374F15B-C3D6-492F-9CAC-85C363AF31C6}" type="presOf" srcId="{F3564B4A-F64D-4184-A1BC-36A4C5A1B499}" destId="{6BFB46B5-0CAF-4E95-AFC4-F53B8CBBE289}" srcOrd="1" destOrd="0" presId="urn:microsoft.com/office/officeart/2005/8/layout/orgChart1"/>
    <dgm:cxn modelId="{2CC0AE8E-3793-4395-AA33-EEDD931C0F6C}" type="presOf" srcId="{17A22596-B678-4C98-8C09-78ED0B1DF671}" destId="{C41BFB2E-5F8F-4AAC-AD21-E76A7EF8F108}" srcOrd="1" destOrd="0" presId="urn:microsoft.com/office/officeart/2005/8/layout/orgChart1"/>
    <dgm:cxn modelId="{3BF5E196-BC84-458A-82ED-686F3180AF71}" srcId="{2C588D8A-6E86-4966-9E24-365E7383BB51}" destId="{F3564B4A-F64D-4184-A1BC-36A4C5A1B499}" srcOrd="1" destOrd="0" parTransId="{262E6201-5061-49A1-83CA-BD38C05C858E}" sibTransId="{C4C1E2FE-3397-4B9D-8E24-04B2317009E4}"/>
    <dgm:cxn modelId="{0B43DD8A-7FA7-456C-8E66-59EA1917E15D}" type="presOf" srcId="{2C6FA55F-2F5D-48C7-842E-D03BB9C1C382}" destId="{740E8F6A-1036-492F-B6EA-5EEB49AE83D4}" srcOrd="0" destOrd="0" presId="urn:microsoft.com/office/officeart/2005/8/layout/orgChart1"/>
    <dgm:cxn modelId="{E967FC94-D777-48BB-8F54-125B0D7513EF}" srcId="{383227FD-30E4-4DD8-9135-1622DC85B18C}" destId="{2C588D8A-6E86-4966-9E24-365E7383BB51}" srcOrd="0" destOrd="0" parTransId="{BDAD3169-9924-4504-826D-A5A6EED5946D}" sibTransId="{9A80F9B8-1C66-4694-8FC9-337CB8ED0DC9}"/>
    <dgm:cxn modelId="{31A1D012-3CD3-4A7C-9AAA-3F5FBCB0FF3A}" type="presOf" srcId="{383227FD-30E4-4DD8-9135-1622DC85B18C}" destId="{46D18C84-48C0-4D15-956C-31A80D8435B0}" srcOrd="0" destOrd="0" presId="urn:microsoft.com/office/officeart/2005/8/layout/orgChart1"/>
    <dgm:cxn modelId="{F154AD93-7D56-4B91-A6E2-975D7A2FC71B}" srcId="{2C588D8A-6E86-4966-9E24-365E7383BB51}" destId="{E0651B41-F0AD-4A03-A8EC-28B75E855AEF}" srcOrd="2" destOrd="0" parTransId="{27D8039B-0F36-45EC-BAD7-8701686873BB}" sibTransId="{E7276571-2879-47F1-8779-4C8CCF214784}"/>
    <dgm:cxn modelId="{E7F5094C-A5A8-4D96-9407-6EBD31777316}" type="presOf" srcId="{223307A3-5785-427E-BC86-0E28F3F570D9}" destId="{A6C40570-FDE2-452A-ADCB-F150A0DB8762}" srcOrd="0" destOrd="0" presId="urn:microsoft.com/office/officeart/2005/8/layout/orgChart1"/>
    <dgm:cxn modelId="{B52A7B7F-AAA2-4972-B724-5D5CFFF028FC}" type="presOf" srcId="{F3564B4A-F64D-4184-A1BC-36A4C5A1B499}" destId="{3E67BA29-5381-40CF-9053-A5DA99F89F36}" srcOrd="0" destOrd="0" presId="urn:microsoft.com/office/officeart/2005/8/layout/orgChart1"/>
    <dgm:cxn modelId="{93F407A9-47F3-4D07-B5E1-A7B8BC715268}" srcId="{2C588D8A-6E86-4966-9E24-365E7383BB51}" destId="{77528174-7B92-4954-BD41-EFE2FFE9C19D}" srcOrd="4" destOrd="0" parTransId="{45EEEE1F-3431-492E-A496-C18D3AF38D91}" sibTransId="{B098F682-58B6-4904-8F46-927B69D97EAB}"/>
    <dgm:cxn modelId="{33851ED3-0470-4843-997B-0DBF13C21E13}" type="presOf" srcId="{2C588D8A-6E86-4966-9E24-365E7383BB51}" destId="{D305198A-F0D6-465F-9C6F-1158F897BCDC}" srcOrd="1" destOrd="0" presId="urn:microsoft.com/office/officeart/2005/8/layout/orgChart1"/>
    <dgm:cxn modelId="{D068675D-D6BA-4207-ADA6-5B7C75EE4DF4}" type="presOf" srcId="{91D8EEFE-CA4C-4CA1-B217-0CA3E300D358}" destId="{1B75ECC1-81F4-4C28-80A3-CE71D448D75B}" srcOrd="0" destOrd="0" presId="urn:microsoft.com/office/officeart/2005/8/layout/orgChart1"/>
    <dgm:cxn modelId="{F0834783-D3A7-41DC-9F9D-B90F8625B576}" type="presOf" srcId="{17A22596-B678-4C98-8C09-78ED0B1DF671}" destId="{8FE6F7F1-FBFB-4BAF-83F8-DE283CBD0046}" srcOrd="0" destOrd="0" presId="urn:microsoft.com/office/officeart/2005/8/layout/orgChart1"/>
    <dgm:cxn modelId="{369CA2C8-0EC9-4AF2-81B2-2670A678E745}" type="presOf" srcId="{0CCBB2C6-B88D-4806-A757-A25C8DE4DA71}" destId="{0E17D251-9812-4094-BABE-A3CACB883D17}" srcOrd="1" destOrd="0" presId="urn:microsoft.com/office/officeart/2005/8/layout/orgChart1"/>
    <dgm:cxn modelId="{5D37E32D-8409-4F82-BB74-42D19690536C}" type="presOf" srcId="{2C588D8A-6E86-4966-9E24-365E7383BB51}" destId="{3CE15BBB-762C-4815-9D37-97B3DE084A2E}" srcOrd="0" destOrd="0" presId="urn:microsoft.com/office/officeart/2005/8/layout/orgChart1"/>
    <dgm:cxn modelId="{BAC26574-30D3-40D0-A3C7-3C75AB4BFC78}" type="presOf" srcId="{E0651B41-F0AD-4A03-A8EC-28B75E855AEF}" destId="{8EA69C92-1973-4665-92BE-6DBE005DFC75}" srcOrd="1" destOrd="0" presId="urn:microsoft.com/office/officeart/2005/8/layout/orgChart1"/>
    <dgm:cxn modelId="{DFCFDD36-D919-4CC2-B0BF-7877AA649C1B}" type="presOf" srcId="{77528174-7B92-4954-BD41-EFE2FFE9C19D}" destId="{1E525E2F-99A5-4C67-B4A8-6F816689A509}" srcOrd="1" destOrd="0" presId="urn:microsoft.com/office/officeart/2005/8/layout/orgChart1"/>
    <dgm:cxn modelId="{C4166121-5397-42F0-BE51-01F736CC7A17}" type="presOf" srcId="{E0651B41-F0AD-4A03-A8EC-28B75E855AEF}" destId="{8F8D56F6-AA34-4BF5-A9C7-4AC731E2B17A}" srcOrd="0" destOrd="0" presId="urn:microsoft.com/office/officeart/2005/8/layout/orgChart1"/>
    <dgm:cxn modelId="{40EA4EDD-28E4-4350-88DE-890B96189A0B}" type="presOf" srcId="{45EEEE1F-3431-492E-A496-C18D3AF38D91}" destId="{CE321578-2149-47FD-8396-3448A1F288BF}" srcOrd="0" destOrd="0" presId="urn:microsoft.com/office/officeart/2005/8/layout/orgChart1"/>
    <dgm:cxn modelId="{2941D6F7-CDED-4506-9635-4650B41CFC7F}" srcId="{2C588D8A-6E86-4966-9E24-365E7383BB51}" destId="{17A22596-B678-4C98-8C09-78ED0B1DF671}" srcOrd="0" destOrd="0" parTransId="{E7FBBA6B-9C32-4B42-9209-165F8E7252B1}" sibTransId="{74454992-6E44-4C6E-B4AF-C229538E418D}"/>
    <dgm:cxn modelId="{630720E5-54F0-4A81-AEFA-8041A95E3168}" type="presOf" srcId="{223307A3-5785-427E-BC86-0E28F3F570D9}" destId="{AC9370C8-68B0-4505-BE05-DABB96FF0D33}" srcOrd="1" destOrd="0" presId="urn:microsoft.com/office/officeart/2005/8/layout/orgChart1"/>
    <dgm:cxn modelId="{931B7EC0-8B20-4B34-A24B-23CF047FAB89}" type="presOf" srcId="{27D8039B-0F36-45EC-BAD7-8701686873BB}" destId="{437CDC67-4E98-4C3A-8BC2-88023356123B}" srcOrd="0" destOrd="0" presId="urn:microsoft.com/office/officeart/2005/8/layout/orgChart1"/>
    <dgm:cxn modelId="{4EAF8ED6-0B8E-4A9A-9887-667AA952B01A}" type="presOf" srcId="{77528174-7B92-4954-BD41-EFE2FFE9C19D}" destId="{64B8EC43-02DD-4B65-85F1-FDA0FE3C6452}" srcOrd="0" destOrd="0" presId="urn:microsoft.com/office/officeart/2005/8/layout/orgChart1"/>
    <dgm:cxn modelId="{A9FD7E66-168C-416C-B94C-7958B638383B}" type="presOf" srcId="{0CCBB2C6-B88D-4806-A757-A25C8DE4DA71}" destId="{1CA748B1-4BD6-438A-B5E3-394A2D935917}" srcOrd="0" destOrd="0" presId="urn:microsoft.com/office/officeart/2005/8/layout/orgChart1"/>
    <dgm:cxn modelId="{7B5B3F25-5F83-4620-85A9-F1AC610CE94D}" type="presOf" srcId="{262E6201-5061-49A1-83CA-BD38C05C858E}" destId="{A78841F5-22C3-41A6-B25D-BFF75B3846B8}" srcOrd="0" destOrd="0" presId="urn:microsoft.com/office/officeart/2005/8/layout/orgChart1"/>
    <dgm:cxn modelId="{44755EE8-FE8C-4CB9-85F9-FCDD1D572B8F}" type="presOf" srcId="{E7FBBA6B-9C32-4B42-9209-165F8E7252B1}" destId="{41A673AA-2C00-4AF3-9A00-EE033480694B}" srcOrd="0" destOrd="0" presId="urn:microsoft.com/office/officeart/2005/8/layout/orgChart1"/>
    <dgm:cxn modelId="{DB89744E-3536-48C7-A063-F5AE3538592F}" srcId="{2C588D8A-6E86-4966-9E24-365E7383BB51}" destId="{0CCBB2C6-B88D-4806-A757-A25C8DE4DA71}" srcOrd="5" destOrd="0" parTransId="{2C6FA55F-2F5D-48C7-842E-D03BB9C1C382}" sibTransId="{EEA527EC-D606-4C6E-9EEF-CB8AA1A77E3C}"/>
    <dgm:cxn modelId="{FCC96280-14FA-41FF-9510-093038DE2257}" srcId="{2C588D8A-6E86-4966-9E24-365E7383BB51}" destId="{223307A3-5785-427E-BC86-0E28F3F570D9}" srcOrd="3" destOrd="0" parTransId="{91D8EEFE-CA4C-4CA1-B217-0CA3E300D358}" sibTransId="{54AF4A45-30AB-4389-AA9B-E4E57682D4C7}"/>
    <dgm:cxn modelId="{EC9CC7B9-9860-4576-A4A8-18DE07CE5FB2}" type="presParOf" srcId="{46D18C84-48C0-4D15-956C-31A80D8435B0}" destId="{CE05BD94-D513-469A-B30A-60B202B514C6}" srcOrd="0" destOrd="0" presId="urn:microsoft.com/office/officeart/2005/8/layout/orgChart1"/>
    <dgm:cxn modelId="{F68460D6-3FF0-45B3-A057-32FAA7349291}" type="presParOf" srcId="{CE05BD94-D513-469A-B30A-60B202B514C6}" destId="{99C68EC5-364A-42F7-B127-B1C9524700C8}" srcOrd="0" destOrd="0" presId="urn:microsoft.com/office/officeart/2005/8/layout/orgChart1"/>
    <dgm:cxn modelId="{C32BD8CC-91EE-4C3E-B858-B262D06B0E8E}" type="presParOf" srcId="{99C68EC5-364A-42F7-B127-B1C9524700C8}" destId="{3CE15BBB-762C-4815-9D37-97B3DE084A2E}" srcOrd="0" destOrd="0" presId="urn:microsoft.com/office/officeart/2005/8/layout/orgChart1"/>
    <dgm:cxn modelId="{C567F4F0-6C9F-46D9-86E9-F41158C65ACD}" type="presParOf" srcId="{99C68EC5-364A-42F7-B127-B1C9524700C8}" destId="{D305198A-F0D6-465F-9C6F-1158F897BCDC}" srcOrd="1" destOrd="0" presId="urn:microsoft.com/office/officeart/2005/8/layout/orgChart1"/>
    <dgm:cxn modelId="{60776EDF-DC6C-42C1-8B35-02B45EE35BE6}" type="presParOf" srcId="{CE05BD94-D513-469A-B30A-60B202B514C6}" destId="{C45F2E21-D6BE-446E-906F-4EE741647A78}" srcOrd="1" destOrd="0" presId="urn:microsoft.com/office/officeart/2005/8/layout/orgChart1"/>
    <dgm:cxn modelId="{951BECDD-477C-4D8C-8226-40A0D0D4057A}" type="presParOf" srcId="{C45F2E21-D6BE-446E-906F-4EE741647A78}" destId="{41A673AA-2C00-4AF3-9A00-EE033480694B}" srcOrd="0" destOrd="0" presId="urn:microsoft.com/office/officeart/2005/8/layout/orgChart1"/>
    <dgm:cxn modelId="{F182DCF9-DFAE-4AEF-9434-9F4FDB3E71F8}" type="presParOf" srcId="{C45F2E21-D6BE-446E-906F-4EE741647A78}" destId="{8E2FA1CE-4F26-4E35-9992-4277880B6A06}" srcOrd="1" destOrd="0" presId="urn:microsoft.com/office/officeart/2005/8/layout/orgChart1"/>
    <dgm:cxn modelId="{81F9834F-66A1-4C6D-909E-DA87EB8F1AF6}" type="presParOf" srcId="{8E2FA1CE-4F26-4E35-9992-4277880B6A06}" destId="{4E1A06E9-42FF-4A66-9BA5-2CE6C46AF748}" srcOrd="0" destOrd="0" presId="urn:microsoft.com/office/officeart/2005/8/layout/orgChart1"/>
    <dgm:cxn modelId="{AD2DA626-ADA7-4484-900E-9577A61A9D77}" type="presParOf" srcId="{4E1A06E9-42FF-4A66-9BA5-2CE6C46AF748}" destId="{8FE6F7F1-FBFB-4BAF-83F8-DE283CBD0046}" srcOrd="0" destOrd="0" presId="urn:microsoft.com/office/officeart/2005/8/layout/orgChart1"/>
    <dgm:cxn modelId="{BE07FEAE-EE75-40C8-AA7F-D1C118280350}" type="presParOf" srcId="{4E1A06E9-42FF-4A66-9BA5-2CE6C46AF748}" destId="{C41BFB2E-5F8F-4AAC-AD21-E76A7EF8F108}" srcOrd="1" destOrd="0" presId="urn:microsoft.com/office/officeart/2005/8/layout/orgChart1"/>
    <dgm:cxn modelId="{5ADC5D6A-0368-4110-80FA-34EBF0E8C996}" type="presParOf" srcId="{8E2FA1CE-4F26-4E35-9992-4277880B6A06}" destId="{FF3C24D3-1088-44CB-BEE4-D011A4066EBC}" srcOrd="1" destOrd="0" presId="urn:microsoft.com/office/officeart/2005/8/layout/orgChart1"/>
    <dgm:cxn modelId="{C4C0C40F-23DD-4E53-ABB0-3CBF74140BC7}" type="presParOf" srcId="{8E2FA1CE-4F26-4E35-9992-4277880B6A06}" destId="{E6BD025A-C74F-417F-B6D8-3DDF47723F41}" srcOrd="2" destOrd="0" presId="urn:microsoft.com/office/officeart/2005/8/layout/orgChart1"/>
    <dgm:cxn modelId="{C2C94ED9-57B9-4CBF-9AB5-0B085FD6C040}" type="presParOf" srcId="{C45F2E21-D6BE-446E-906F-4EE741647A78}" destId="{A78841F5-22C3-41A6-B25D-BFF75B3846B8}" srcOrd="2" destOrd="0" presId="urn:microsoft.com/office/officeart/2005/8/layout/orgChart1"/>
    <dgm:cxn modelId="{15833B22-EC18-4AD2-B88C-F6033C9F1F0B}" type="presParOf" srcId="{C45F2E21-D6BE-446E-906F-4EE741647A78}" destId="{4AAA97F9-E254-4E3D-961B-F87BE4232DD4}" srcOrd="3" destOrd="0" presId="urn:microsoft.com/office/officeart/2005/8/layout/orgChart1"/>
    <dgm:cxn modelId="{A4F49667-BBE2-4187-9347-2B85B2F68F83}" type="presParOf" srcId="{4AAA97F9-E254-4E3D-961B-F87BE4232DD4}" destId="{97332923-8942-45FB-A913-56C566C29481}" srcOrd="0" destOrd="0" presId="urn:microsoft.com/office/officeart/2005/8/layout/orgChart1"/>
    <dgm:cxn modelId="{B94D966D-5D14-47A7-BF7C-57F315F3454C}" type="presParOf" srcId="{97332923-8942-45FB-A913-56C566C29481}" destId="{3E67BA29-5381-40CF-9053-A5DA99F89F36}" srcOrd="0" destOrd="0" presId="urn:microsoft.com/office/officeart/2005/8/layout/orgChart1"/>
    <dgm:cxn modelId="{BE6B56CF-8B5D-45F6-87F5-380F9AB57CCF}" type="presParOf" srcId="{97332923-8942-45FB-A913-56C566C29481}" destId="{6BFB46B5-0CAF-4E95-AFC4-F53B8CBBE289}" srcOrd="1" destOrd="0" presId="urn:microsoft.com/office/officeart/2005/8/layout/orgChart1"/>
    <dgm:cxn modelId="{1E8FB8B6-021F-4422-9CD9-61CA474D6532}" type="presParOf" srcId="{4AAA97F9-E254-4E3D-961B-F87BE4232DD4}" destId="{03E8C9B5-0C21-488D-815C-5A287D44B8BF}" srcOrd="1" destOrd="0" presId="urn:microsoft.com/office/officeart/2005/8/layout/orgChart1"/>
    <dgm:cxn modelId="{30A350A3-9DA9-49DC-A11E-080534B7ECE8}" type="presParOf" srcId="{4AAA97F9-E254-4E3D-961B-F87BE4232DD4}" destId="{5A5CA317-92BE-4478-AC82-597618D97B77}" srcOrd="2" destOrd="0" presId="urn:microsoft.com/office/officeart/2005/8/layout/orgChart1"/>
    <dgm:cxn modelId="{97E0F6E8-4B76-4AC3-BB57-ECBFB5CEA1D3}" type="presParOf" srcId="{C45F2E21-D6BE-446E-906F-4EE741647A78}" destId="{437CDC67-4E98-4C3A-8BC2-88023356123B}" srcOrd="4" destOrd="0" presId="urn:microsoft.com/office/officeart/2005/8/layout/orgChart1"/>
    <dgm:cxn modelId="{FC658B41-FED5-42BD-8057-E897C27B65B3}" type="presParOf" srcId="{C45F2E21-D6BE-446E-906F-4EE741647A78}" destId="{F5B0FC46-1B6D-47AC-9CD1-B08815461291}" srcOrd="5" destOrd="0" presId="urn:microsoft.com/office/officeart/2005/8/layout/orgChart1"/>
    <dgm:cxn modelId="{84C6F687-5AB4-4334-BF6C-F325B13FF68B}" type="presParOf" srcId="{F5B0FC46-1B6D-47AC-9CD1-B08815461291}" destId="{EDEDA806-2FE8-4F8B-84C0-C5EF5280FA90}" srcOrd="0" destOrd="0" presId="urn:microsoft.com/office/officeart/2005/8/layout/orgChart1"/>
    <dgm:cxn modelId="{10119995-6C6C-49B1-ABD9-687FEF4E4E15}" type="presParOf" srcId="{EDEDA806-2FE8-4F8B-84C0-C5EF5280FA90}" destId="{8F8D56F6-AA34-4BF5-A9C7-4AC731E2B17A}" srcOrd="0" destOrd="0" presId="urn:microsoft.com/office/officeart/2005/8/layout/orgChart1"/>
    <dgm:cxn modelId="{F2BD695A-14D1-4D7A-A55F-ACF667EDA5CD}" type="presParOf" srcId="{EDEDA806-2FE8-4F8B-84C0-C5EF5280FA90}" destId="{8EA69C92-1973-4665-92BE-6DBE005DFC75}" srcOrd="1" destOrd="0" presId="urn:microsoft.com/office/officeart/2005/8/layout/orgChart1"/>
    <dgm:cxn modelId="{3BE1B096-775E-4D4D-9CAC-1E1F10B3DF62}" type="presParOf" srcId="{F5B0FC46-1B6D-47AC-9CD1-B08815461291}" destId="{F290CB45-B59E-47FF-ABB1-6140D016086E}" srcOrd="1" destOrd="0" presId="urn:microsoft.com/office/officeart/2005/8/layout/orgChart1"/>
    <dgm:cxn modelId="{11B86F20-9C06-4FE0-87B3-47F71698FE56}" type="presParOf" srcId="{F5B0FC46-1B6D-47AC-9CD1-B08815461291}" destId="{F7903447-42EF-48D1-B268-4CDA5592E3C6}" srcOrd="2" destOrd="0" presId="urn:microsoft.com/office/officeart/2005/8/layout/orgChart1"/>
    <dgm:cxn modelId="{2A56D92E-425E-44F1-AB5E-598152EEF396}" type="presParOf" srcId="{C45F2E21-D6BE-446E-906F-4EE741647A78}" destId="{1B75ECC1-81F4-4C28-80A3-CE71D448D75B}" srcOrd="6" destOrd="0" presId="urn:microsoft.com/office/officeart/2005/8/layout/orgChart1"/>
    <dgm:cxn modelId="{8D81B773-6C04-4ABA-97BA-AFA93E529DD7}" type="presParOf" srcId="{C45F2E21-D6BE-446E-906F-4EE741647A78}" destId="{C78C4DBD-091F-47B2-BB09-DDA0F3F7B58E}" srcOrd="7" destOrd="0" presId="urn:microsoft.com/office/officeart/2005/8/layout/orgChart1"/>
    <dgm:cxn modelId="{A2B81CB8-D407-4C70-B497-F5094DE571C7}" type="presParOf" srcId="{C78C4DBD-091F-47B2-BB09-DDA0F3F7B58E}" destId="{B45D49D4-BC44-4FC9-A9F9-38C9AEB4F22E}" srcOrd="0" destOrd="0" presId="urn:microsoft.com/office/officeart/2005/8/layout/orgChart1"/>
    <dgm:cxn modelId="{9F0BDA9E-1989-4026-B672-69BE99B7FA6A}" type="presParOf" srcId="{B45D49D4-BC44-4FC9-A9F9-38C9AEB4F22E}" destId="{A6C40570-FDE2-452A-ADCB-F150A0DB8762}" srcOrd="0" destOrd="0" presId="urn:microsoft.com/office/officeart/2005/8/layout/orgChart1"/>
    <dgm:cxn modelId="{891DC93C-095F-4270-8151-890996BA194A}" type="presParOf" srcId="{B45D49D4-BC44-4FC9-A9F9-38C9AEB4F22E}" destId="{AC9370C8-68B0-4505-BE05-DABB96FF0D33}" srcOrd="1" destOrd="0" presId="urn:microsoft.com/office/officeart/2005/8/layout/orgChart1"/>
    <dgm:cxn modelId="{CFFBCE54-CE3F-440C-A0EE-1D3DEBC172E0}" type="presParOf" srcId="{C78C4DBD-091F-47B2-BB09-DDA0F3F7B58E}" destId="{CEE9AF7F-E63C-4202-92FE-BE11C2525D22}" srcOrd="1" destOrd="0" presId="urn:microsoft.com/office/officeart/2005/8/layout/orgChart1"/>
    <dgm:cxn modelId="{1D252068-95DA-4A8C-96B2-C8FE69599503}" type="presParOf" srcId="{C78C4DBD-091F-47B2-BB09-DDA0F3F7B58E}" destId="{04AE7B4E-5E15-468B-A754-479ADD1BC208}" srcOrd="2" destOrd="0" presId="urn:microsoft.com/office/officeart/2005/8/layout/orgChart1"/>
    <dgm:cxn modelId="{ED320A16-441B-4142-B5A1-96E04429E9F4}" type="presParOf" srcId="{C45F2E21-D6BE-446E-906F-4EE741647A78}" destId="{CE321578-2149-47FD-8396-3448A1F288BF}" srcOrd="8" destOrd="0" presId="urn:microsoft.com/office/officeart/2005/8/layout/orgChart1"/>
    <dgm:cxn modelId="{1D7A8D5E-972D-48D3-9FCC-18360CB7B1A2}" type="presParOf" srcId="{C45F2E21-D6BE-446E-906F-4EE741647A78}" destId="{79783A50-7E39-4376-8E78-32F0278E315A}" srcOrd="9" destOrd="0" presId="urn:microsoft.com/office/officeart/2005/8/layout/orgChart1"/>
    <dgm:cxn modelId="{AF7DE80C-C165-4F2C-80AD-F2B26F64DD0D}" type="presParOf" srcId="{79783A50-7E39-4376-8E78-32F0278E315A}" destId="{0753A64D-5B2F-49C2-809C-75FE17BA526A}" srcOrd="0" destOrd="0" presId="urn:microsoft.com/office/officeart/2005/8/layout/orgChart1"/>
    <dgm:cxn modelId="{C97A9228-1E19-47BE-8EA5-CA5696700399}" type="presParOf" srcId="{0753A64D-5B2F-49C2-809C-75FE17BA526A}" destId="{64B8EC43-02DD-4B65-85F1-FDA0FE3C6452}" srcOrd="0" destOrd="0" presId="urn:microsoft.com/office/officeart/2005/8/layout/orgChart1"/>
    <dgm:cxn modelId="{A9C5C434-5480-4960-9474-6030CCEC01A1}" type="presParOf" srcId="{0753A64D-5B2F-49C2-809C-75FE17BA526A}" destId="{1E525E2F-99A5-4C67-B4A8-6F816689A509}" srcOrd="1" destOrd="0" presId="urn:microsoft.com/office/officeart/2005/8/layout/orgChart1"/>
    <dgm:cxn modelId="{8AD09DC2-E5AB-403B-BED3-39A239485C4C}" type="presParOf" srcId="{79783A50-7E39-4376-8E78-32F0278E315A}" destId="{D15E989D-C6AB-47F6-820C-F3994558DBA9}" srcOrd="1" destOrd="0" presId="urn:microsoft.com/office/officeart/2005/8/layout/orgChart1"/>
    <dgm:cxn modelId="{F607A491-BB33-4751-9EA4-D0D0C9582876}" type="presParOf" srcId="{79783A50-7E39-4376-8E78-32F0278E315A}" destId="{5208B44C-E5F4-4192-8D71-9E3AFB957E7F}" srcOrd="2" destOrd="0" presId="urn:microsoft.com/office/officeart/2005/8/layout/orgChart1"/>
    <dgm:cxn modelId="{2EB47D3E-90E1-4FBE-9F4E-11863665D143}" type="presParOf" srcId="{C45F2E21-D6BE-446E-906F-4EE741647A78}" destId="{740E8F6A-1036-492F-B6EA-5EEB49AE83D4}" srcOrd="10" destOrd="0" presId="urn:microsoft.com/office/officeart/2005/8/layout/orgChart1"/>
    <dgm:cxn modelId="{3C52C140-34DB-42C3-81F9-61D7C44DD4C4}" type="presParOf" srcId="{C45F2E21-D6BE-446E-906F-4EE741647A78}" destId="{1333CA6E-2BAF-4219-84C1-9925A769120D}" srcOrd="11" destOrd="0" presId="urn:microsoft.com/office/officeart/2005/8/layout/orgChart1"/>
    <dgm:cxn modelId="{FF7A89AE-EC10-4995-8A7B-E94FD3CC0521}" type="presParOf" srcId="{1333CA6E-2BAF-4219-84C1-9925A769120D}" destId="{4C52968A-F4DE-4688-9A28-1C7E8C474AC4}" srcOrd="0" destOrd="0" presId="urn:microsoft.com/office/officeart/2005/8/layout/orgChart1"/>
    <dgm:cxn modelId="{D486FC45-DE9B-4F41-93A4-F585B9062B38}" type="presParOf" srcId="{4C52968A-F4DE-4688-9A28-1C7E8C474AC4}" destId="{1CA748B1-4BD6-438A-B5E3-394A2D935917}" srcOrd="0" destOrd="0" presId="urn:microsoft.com/office/officeart/2005/8/layout/orgChart1"/>
    <dgm:cxn modelId="{E437C356-8D74-4756-AB0E-036A2E6AFFC4}" type="presParOf" srcId="{4C52968A-F4DE-4688-9A28-1C7E8C474AC4}" destId="{0E17D251-9812-4094-BABE-A3CACB883D17}" srcOrd="1" destOrd="0" presId="urn:microsoft.com/office/officeart/2005/8/layout/orgChart1"/>
    <dgm:cxn modelId="{5D12DB3F-D5EB-4DA3-A441-133847C18AA0}" type="presParOf" srcId="{1333CA6E-2BAF-4219-84C1-9925A769120D}" destId="{991C10EC-EEB3-47DA-88F1-45B581D7C073}" srcOrd="1" destOrd="0" presId="urn:microsoft.com/office/officeart/2005/8/layout/orgChart1"/>
    <dgm:cxn modelId="{D21B52D7-03C8-44A4-8750-F345627A661F}" type="presParOf" srcId="{1333CA6E-2BAF-4219-84C1-9925A769120D}" destId="{652F743D-C7BD-4037-B6F4-96606B98DD3F}" srcOrd="2" destOrd="0" presId="urn:microsoft.com/office/officeart/2005/8/layout/orgChart1"/>
    <dgm:cxn modelId="{65080562-15D3-45DD-839A-83EBAB4AF5BF}" type="presParOf" srcId="{CE05BD94-D513-469A-B30A-60B202B514C6}" destId="{A49BAFC5-F868-4A9A-9DA2-2FA9C60022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3227FD-30E4-4DD8-9135-1622DC85B18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C588D8A-6E86-4966-9E24-365E7383BB51}">
      <dgm:prSet phldrT="[Text]" custT="1"/>
      <dgm:spPr/>
      <dgm:t>
        <a:bodyPr/>
        <a:lstStyle/>
        <a:p>
          <a:r>
            <a:rPr lang="cs-CZ" sz="14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CNC stroje</a:t>
          </a:r>
        </a:p>
      </dgm:t>
    </dgm:pt>
    <dgm:pt modelId="{BDAD3169-9924-4504-826D-A5A6EED5946D}" type="parTrans" cxnId="{E967FC94-D777-48BB-8F54-125B0D7513E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9A80F9B8-1C66-4694-8FC9-337CB8ED0DC9}" type="sibTrans" cxnId="{E967FC94-D777-48BB-8F54-125B0D7513E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17A22596-B678-4C98-8C09-78ED0B1DF671}">
      <dgm:prSet phldrT="[Text]" custT="1"/>
      <dgm:spPr/>
      <dgm:t>
        <a:bodyPr/>
        <a:lstStyle/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CNC obráběcí stroje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soustruhy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frézky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brusky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ozubárenské stroje</a:t>
          </a:r>
        </a:p>
      </dgm:t>
    </dgm:pt>
    <dgm:pt modelId="{E7FBBA6B-9C32-4B42-9209-165F8E7252B1}" type="parTrans" cxnId="{2941D6F7-CDED-4506-9635-4650B41CFC7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74454992-6E44-4C6E-B4AF-C229538E418D}" type="sibTrans" cxnId="{2941D6F7-CDED-4506-9635-4650B41CFC7F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F3564B4A-F64D-4184-A1BC-36A4C5A1B499}">
      <dgm:prSet phldrT="[Text]" custT="1"/>
      <dgm:spPr/>
      <dgm:t>
        <a:bodyPr/>
        <a:lstStyle/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CNC stroje pro nekonvenční obrábění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laserové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elektrojiskrové	</a:t>
          </a:r>
        </a:p>
      </dgm:t>
    </dgm:pt>
    <dgm:pt modelId="{262E6201-5061-49A1-83CA-BD38C05C858E}" type="parTrans" cxnId="{3BF5E196-BC84-458A-82ED-686F3180AF71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C4C1E2FE-3397-4B9D-8E24-04B2317009E4}" type="sibTrans" cxnId="{3BF5E196-BC84-458A-82ED-686F3180AF71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E0651B41-F0AD-4A03-A8EC-28B75E855AEF}">
      <dgm:prSet phldrT="[Text]" custT="1"/>
      <dgm:spPr/>
      <dgm:t>
        <a:bodyPr/>
        <a:lstStyle/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další CNC stroje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ohýbačky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vysekávačky</a:t>
          </a:r>
        </a:p>
        <a:p>
          <a:r>
            <a:rPr lang="cs-CZ" sz="1200" b="0" cap="none" spc="0">
              <a:ln w="9207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rPr>
            <a:t>manipulátory</a:t>
          </a:r>
        </a:p>
        <a:p>
          <a:endParaRPr lang="cs-CZ" sz="1200" b="1" cap="none" spc="0">
            <a:ln w="8890" cmpd="sng">
              <a:solidFill>
                <a:schemeClr val="tx1"/>
              </a:solidFill>
              <a:prstDash val="solid"/>
              <a:miter lim="800000"/>
            </a:ln>
            <a:gradFill rotWithShape="1">
              <a:gsLst>
                <a:gs pos="0">
                  <a:srgbClr val="000000">
                    <a:tint val="92000"/>
                    <a:shade val="100000"/>
                    <a:satMod val="150000"/>
                  </a:srgbClr>
                </a:gs>
                <a:gs pos="49000">
                  <a:srgbClr val="000000">
                    <a:tint val="89000"/>
                    <a:shade val="90000"/>
                    <a:satMod val="150000"/>
                  </a:srgbClr>
                </a:gs>
                <a:gs pos="50000">
                  <a:srgbClr val="000000">
                    <a:tint val="100000"/>
                    <a:shade val="75000"/>
                    <a:satMod val="150000"/>
                  </a:srgbClr>
                </a:gs>
                <a:gs pos="95000">
                  <a:srgbClr val="000000">
                    <a:shade val="47000"/>
                    <a:satMod val="150000"/>
                  </a:srgbClr>
                </a:gs>
                <a:gs pos="100000">
                  <a:srgbClr val="000000">
                    <a:shade val="39000"/>
                    <a:satMod val="150000"/>
                  </a:srgbClr>
                </a:gs>
              </a:gsLst>
              <a:lin ang="5400000"/>
            </a:gradFill>
            <a:effectLst>
              <a:outerShdw blurRad="50800" algn="tl" rotWithShape="0">
                <a:srgbClr val="000000"/>
              </a:outerShdw>
            </a:effectLst>
          </a:endParaRPr>
        </a:p>
      </dgm:t>
    </dgm:pt>
    <dgm:pt modelId="{27D8039B-0F36-45EC-BAD7-8701686873BB}" type="parTrans" cxnId="{F154AD93-7D56-4B91-A6E2-975D7A2FC71B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E7276571-2879-47F1-8779-4C8CCF214784}" type="sibTrans" cxnId="{F154AD93-7D56-4B91-A6E2-975D7A2FC71B}">
      <dgm:prSet/>
      <dgm:spPr/>
      <dgm:t>
        <a:bodyPr/>
        <a:lstStyle/>
        <a:p>
          <a:endParaRPr lang="cs-CZ">
            <a:ln>
              <a:solidFill>
                <a:schemeClr val="tx1"/>
              </a:solidFill>
            </a:ln>
          </a:endParaRPr>
        </a:p>
      </dgm:t>
    </dgm:pt>
    <dgm:pt modelId="{46D18C84-48C0-4D15-956C-31A80D8435B0}" type="pres">
      <dgm:prSet presAssocID="{383227FD-30E4-4DD8-9135-1622DC85B18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E05BD94-D513-469A-B30A-60B202B514C6}" type="pres">
      <dgm:prSet presAssocID="{2C588D8A-6E86-4966-9E24-365E7383BB51}" presName="hierRoot1" presStyleCnt="0">
        <dgm:presLayoutVars>
          <dgm:hierBranch val="init"/>
        </dgm:presLayoutVars>
      </dgm:prSet>
      <dgm:spPr/>
    </dgm:pt>
    <dgm:pt modelId="{99C68EC5-364A-42F7-B127-B1C9524700C8}" type="pres">
      <dgm:prSet presAssocID="{2C588D8A-6E86-4966-9E24-365E7383BB51}" presName="rootComposite1" presStyleCnt="0"/>
      <dgm:spPr/>
    </dgm:pt>
    <dgm:pt modelId="{3CE15BBB-762C-4815-9D37-97B3DE084A2E}" type="pres">
      <dgm:prSet presAssocID="{2C588D8A-6E86-4966-9E24-365E7383BB51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305198A-F0D6-465F-9C6F-1158F897BCDC}" type="pres">
      <dgm:prSet presAssocID="{2C588D8A-6E86-4966-9E24-365E7383BB51}" presName="rootConnector1" presStyleLbl="node1" presStyleIdx="0" presStyleCnt="0"/>
      <dgm:spPr/>
      <dgm:t>
        <a:bodyPr/>
        <a:lstStyle/>
        <a:p>
          <a:endParaRPr lang="cs-CZ"/>
        </a:p>
      </dgm:t>
    </dgm:pt>
    <dgm:pt modelId="{C45F2E21-D6BE-446E-906F-4EE741647A78}" type="pres">
      <dgm:prSet presAssocID="{2C588D8A-6E86-4966-9E24-365E7383BB51}" presName="hierChild2" presStyleCnt="0"/>
      <dgm:spPr/>
    </dgm:pt>
    <dgm:pt modelId="{41A673AA-2C00-4AF3-9A00-EE033480694B}" type="pres">
      <dgm:prSet presAssocID="{E7FBBA6B-9C32-4B42-9209-165F8E7252B1}" presName="Name37" presStyleLbl="parChTrans1D2" presStyleIdx="0" presStyleCnt="3"/>
      <dgm:spPr/>
      <dgm:t>
        <a:bodyPr/>
        <a:lstStyle/>
        <a:p>
          <a:endParaRPr lang="cs-CZ"/>
        </a:p>
      </dgm:t>
    </dgm:pt>
    <dgm:pt modelId="{8E2FA1CE-4F26-4E35-9992-4277880B6A06}" type="pres">
      <dgm:prSet presAssocID="{17A22596-B678-4C98-8C09-78ED0B1DF671}" presName="hierRoot2" presStyleCnt="0">
        <dgm:presLayoutVars>
          <dgm:hierBranch val="init"/>
        </dgm:presLayoutVars>
      </dgm:prSet>
      <dgm:spPr/>
    </dgm:pt>
    <dgm:pt modelId="{4E1A06E9-42FF-4A66-9BA5-2CE6C46AF748}" type="pres">
      <dgm:prSet presAssocID="{17A22596-B678-4C98-8C09-78ED0B1DF671}" presName="rootComposite" presStyleCnt="0"/>
      <dgm:spPr/>
    </dgm:pt>
    <dgm:pt modelId="{8FE6F7F1-FBFB-4BAF-83F8-DE283CBD0046}" type="pres">
      <dgm:prSet presAssocID="{17A22596-B678-4C98-8C09-78ED0B1DF671}" presName="rootText" presStyleLbl="node2" presStyleIdx="0" presStyleCnt="3" custScaleX="99656" custScaleY="32795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1BFB2E-5F8F-4AAC-AD21-E76A7EF8F108}" type="pres">
      <dgm:prSet presAssocID="{17A22596-B678-4C98-8C09-78ED0B1DF671}" presName="rootConnector" presStyleLbl="node2" presStyleIdx="0" presStyleCnt="3"/>
      <dgm:spPr/>
      <dgm:t>
        <a:bodyPr/>
        <a:lstStyle/>
        <a:p>
          <a:endParaRPr lang="cs-CZ"/>
        </a:p>
      </dgm:t>
    </dgm:pt>
    <dgm:pt modelId="{FF3C24D3-1088-44CB-BEE4-D011A4066EBC}" type="pres">
      <dgm:prSet presAssocID="{17A22596-B678-4C98-8C09-78ED0B1DF671}" presName="hierChild4" presStyleCnt="0"/>
      <dgm:spPr/>
    </dgm:pt>
    <dgm:pt modelId="{E6BD025A-C74F-417F-B6D8-3DDF47723F41}" type="pres">
      <dgm:prSet presAssocID="{17A22596-B678-4C98-8C09-78ED0B1DF671}" presName="hierChild5" presStyleCnt="0"/>
      <dgm:spPr/>
    </dgm:pt>
    <dgm:pt modelId="{A78841F5-22C3-41A6-B25D-BFF75B3846B8}" type="pres">
      <dgm:prSet presAssocID="{262E6201-5061-49A1-83CA-BD38C05C858E}" presName="Name37" presStyleLbl="parChTrans1D2" presStyleIdx="1" presStyleCnt="3"/>
      <dgm:spPr/>
      <dgm:t>
        <a:bodyPr/>
        <a:lstStyle/>
        <a:p>
          <a:endParaRPr lang="cs-CZ"/>
        </a:p>
      </dgm:t>
    </dgm:pt>
    <dgm:pt modelId="{4AAA97F9-E254-4E3D-961B-F87BE4232DD4}" type="pres">
      <dgm:prSet presAssocID="{F3564B4A-F64D-4184-A1BC-36A4C5A1B499}" presName="hierRoot2" presStyleCnt="0">
        <dgm:presLayoutVars>
          <dgm:hierBranch val="init"/>
        </dgm:presLayoutVars>
      </dgm:prSet>
      <dgm:spPr/>
    </dgm:pt>
    <dgm:pt modelId="{97332923-8942-45FB-A913-56C566C29481}" type="pres">
      <dgm:prSet presAssocID="{F3564B4A-F64D-4184-A1BC-36A4C5A1B499}" presName="rootComposite" presStyleCnt="0"/>
      <dgm:spPr/>
    </dgm:pt>
    <dgm:pt modelId="{3E67BA29-5381-40CF-9053-A5DA99F89F36}" type="pres">
      <dgm:prSet presAssocID="{F3564B4A-F64D-4184-A1BC-36A4C5A1B499}" presName="rootText" presStyleLbl="node2" presStyleIdx="1" presStyleCnt="3" custScaleX="126829" custScaleY="3254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BFB46B5-0CAF-4E95-AFC4-F53B8CBBE289}" type="pres">
      <dgm:prSet presAssocID="{F3564B4A-F64D-4184-A1BC-36A4C5A1B499}" presName="rootConnector" presStyleLbl="node2" presStyleIdx="1" presStyleCnt="3"/>
      <dgm:spPr/>
      <dgm:t>
        <a:bodyPr/>
        <a:lstStyle/>
        <a:p>
          <a:endParaRPr lang="cs-CZ"/>
        </a:p>
      </dgm:t>
    </dgm:pt>
    <dgm:pt modelId="{03E8C9B5-0C21-488D-815C-5A287D44B8BF}" type="pres">
      <dgm:prSet presAssocID="{F3564B4A-F64D-4184-A1BC-36A4C5A1B499}" presName="hierChild4" presStyleCnt="0"/>
      <dgm:spPr/>
    </dgm:pt>
    <dgm:pt modelId="{5A5CA317-92BE-4478-AC82-597618D97B77}" type="pres">
      <dgm:prSet presAssocID="{F3564B4A-F64D-4184-A1BC-36A4C5A1B499}" presName="hierChild5" presStyleCnt="0"/>
      <dgm:spPr/>
    </dgm:pt>
    <dgm:pt modelId="{437CDC67-4E98-4C3A-8BC2-88023356123B}" type="pres">
      <dgm:prSet presAssocID="{27D8039B-0F36-45EC-BAD7-8701686873BB}" presName="Name37" presStyleLbl="parChTrans1D2" presStyleIdx="2" presStyleCnt="3"/>
      <dgm:spPr/>
      <dgm:t>
        <a:bodyPr/>
        <a:lstStyle/>
        <a:p>
          <a:endParaRPr lang="cs-CZ"/>
        </a:p>
      </dgm:t>
    </dgm:pt>
    <dgm:pt modelId="{F5B0FC46-1B6D-47AC-9CD1-B08815461291}" type="pres">
      <dgm:prSet presAssocID="{E0651B41-F0AD-4A03-A8EC-28B75E855AEF}" presName="hierRoot2" presStyleCnt="0">
        <dgm:presLayoutVars>
          <dgm:hierBranch val="init"/>
        </dgm:presLayoutVars>
      </dgm:prSet>
      <dgm:spPr/>
    </dgm:pt>
    <dgm:pt modelId="{EDEDA806-2FE8-4F8B-84C0-C5EF5280FA90}" type="pres">
      <dgm:prSet presAssocID="{E0651B41-F0AD-4A03-A8EC-28B75E855AEF}" presName="rootComposite" presStyleCnt="0"/>
      <dgm:spPr/>
    </dgm:pt>
    <dgm:pt modelId="{8F8D56F6-AA34-4BF5-A9C7-4AC731E2B17A}" type="pres">
      <dgm:prSet presAssocID="{E0651B41-F0AD-4A03-A8EC-28B75E855AEF}" presName="rootText" presStyleLbl="node2" presStyleIdx="2" presStyleCnt="3" custScaleX="75478" custScaleY="31456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A69C92-1973-4665-92BE-6DBE005DFC75}" type="pres">
      <dgm:prSet presAssocID="{E0651B41-F0AD-4A03-A8EC-28B75E855AEF}" presName="rootConnector" presStyleLbl="node2" presStyleIdx="2" presStyleCnt="3"/>
      <dgm:spPr/>
      <dgm:t>
        <a:bodyPr/>
        <a:lstStyle/>
        <a:p>
          <a:endParaRPr lang="cs-CZ"/>
        </a:p>
      </dgm:t>
    </dgm:pt>
    <dgm:pt modelId="{F290CB45-B59E-47FF-ABB1-6140D016086E}" type="pres">
      <dgm:prSet presAssocID="{E0651B41-F0AD-4A03-A8EC-28B75E855AEF}" presName="hierChild4" presStyleCnt="0"/>
      <dgm:spPr/>
    </dgm:pt>
    <dgm:pt modelId="{F7903447-42EF-48D1-B268-4CDA5592E3C6}" type="pres">
      <dgm:prSet presAssocID="{E0651B41-F0AD-4A03-A8EC-28B75E855AEF}" presName="hierChild5" presStyleCnt="0"/>
      <dgm:spPr/>
    </dgm:pt>
    <dgm:pt modelId="{A49BAFC5-F868-4A9A-9DA2-2FA9C60022D7}" type="pres">
      <dgm:prSet presAssocID="{2C588D8A-6E86-4966-9E24-365E7383BB51}" presName="hierChild3" presStyleCnt="0"/>
      <dgm:spPr/>
    </dgm:pt>
  </dgm:ptLst>
  <dgm:cxnLst>
    <dgm:cxn modelId="{1154940C-FDF8-404D-9147-ADC6FA656A68}" type="presOf" srcId="{262E6201-5061-49A1-83CA-BD38C05C858E}" destId="{A78841F5-22C3-41A6-B25D-BFF75B3846B8}" srcOrd="0" destOrd="0" presId="urn:microsoft.com/office/officeart/2005/8/layout/orgChart1"/>
    <dgm:cxn modelId="{3E97E839-8D0E-49FF-B7AE-A66241C85D41}" type="presOf" srcId="{27D8039B-0F36-45EC-BAD7-8701686873BB}" destId="{437CDC67-4E98-4C3A-8BC2-88023356123B}" srcOrd="0" destOrd="0" presId="urn:microsoft.com/office/officeart/2005/8/layout/orgChart1"/>
    <dgm:cxn modelId="{2941D6F7-CDED-4506-9635-4650B41CFC7F}" srcId="{2C588D8A-6E86-4966-9E24-365E7383BB51}" destId="{17A22596-B678-4C98-8C09-78ED0B1DF671}" srcOrd="0" destOrd="0" parTransId="{E7FBBA6B-9C32-4B42-9209-165F8E7252B1}" sibTransId="{74454992-6E44-4C6E-B4AF-C229538E418D}"/>
    <dgm:cxn modelId="{88FD2015-7556-42C9-925C-0CAC8206C483}" type="presOf" srcId="{E0651B41-F0AD-4A03-A8EC-28B75E855AEF}" destId="{8EA69C92-1973-4665-92BE-6DBE005DFC75}" srcOrd="1" destOrd="0" presId="urn:microsoft.com/office/officeart/2005/8/layout/orgChart1"/>
    <dgm:cxn modelId="{F154AD93-7D56-4B91-A6E2-975D7A2FC71B}" srcId="{2C588D8A-6E86-4966-9E24-365E7383BB51}" destId="{E0651B41-F0AD-4A03-A8EC-28B75E855AEF}" srcOrd="2" destOrd="0" parTransId="{27D8039B-0F36-45EC-BAD7-8701686873BB}" sibTransId="{E7276571-2879-47F1-8779-4C8CCF214784}"/>
    <dgm:cxn modelId="{BD472094-1770-47EA-98B0-F67001389456}" type="presOf" srcId="{E7FBBA6B-9C32-4B42-9209-165F8E7252B1}" destId="{41A673AA-2C00-4AF3-9A00-EE033480694B}" srcOrd="0" destOrd="0" presId="urn:microsoft.com/office/officeart/2005/8/layout/orgChart1"/>
    <dgm:cxn modelId="{36FEBE1C-38C0-4B65-BB6E-75DC6606FC81}" type="presOf" srcId="{17A22596-B678-4C98-8C09-78ED0B1DF671}" destId="{8FE6F7F1-FBFB-4BAF-83F8-DE283CBD0046}" srcOrd="0" destOrd="0" presId="urn:microsoft.com/office/officeart/2005/8/layout/orgChart1"/>
    <dgm:cxn modelId="{F801704C-AECF-45F3-9710-3C9C60006506}" type="presOf" srcId="{383227FD-30E4-4DD8-9135-1622DC85B18C}" destId="{46D18C84-48C0-4D15-956C-31A80D8435B0}" srcOrd="0" destOrd="0" presId="urn:microsoft.com/office/officeart/2005/8/layout/orgChart1"/>
    <dgm:cxn modelId="{8CE16A19-C270-4D2C-8CB7-5E0DD2463628}" type="presOf" srcId="{17A22596-B678-4C98-8C09-78ED0B1DF671}" destId="{C41BFB2E-5F8F-4AAC-AD21-E76A7EF8F108}" srcOrd="1" destOrd="0" presId="urn:microsoft.com/office/officeart/2005/8/layout/orgChart1"/>
    <dgm:cxn modelId="{56045158-E48D-4C93-9CC2-648F15B2D68D}" type="presOf" srcId="{F3564B4A-F64D-4184-A1BC-36A4C5A1B499}" destId="{6BFB46B5-0CAF-4E95-AFC4-F53B8CBBE289}" srcOrd="1" destOrd="0" presId="urn:microsoft.com/office/officeart/2005/8/layout/orgChart1"/>
    <dgm:cxn modelId="{C948E355-4B2C-451A-8DD1-50730EEB5573}" type="presOf" srcId="{2C588D8A-6E86-4966-9E24-365E7383BB51}" destId="{D305198A-F0D6-465F-9C6F-1158F897BCDC}" srcOrd="1" destOrd="0" presId="urn:microsoft.com/office/officeart/2005/8/layout/orgChart1"/>
    <dgm:cxn modelId="{EBB8C9CA-E5AE-4CB5-8E05-734ABCF4E326}" type="presOf" srcId="{E0651B41-F0AD-4A03-A8EC-28B75E855AEF}" destId="{8F8D56F6-AA34-4BF5-A9C7-4AC731E2B17A}" srcOrd="0" destOrd="0" presId="urn:microsoft.com/office/officeart/2005/8/layout/orgChart1"/>
    <dgm:cxn modelId="{3BF5E196-BC84-458A-82ED-686F3180AF71}" srcId="{2C588D8A-6E86-4966-9E24-365E7383BB51}" destId="{F3564B4A-F64D-4184-A1BC-36A4C5A1B499}" srcOrd="1" destOrd="0" parTransId="{262E6201-5061-49A1-83CA-BD38C05C858E}" sibTransId="{C4C1E2FE-3397-4B9D-8E24-04B2317009E4}"/>
    <dgm:cxn modelId="{71B1A862-088C-444E-A708-0E2CA66BFF2F}" type="presOf" srcId="{2C588D8A-6E86-4966-9E24-365E7383BB51}" destId="{3CE15BBB-762C-4815-9D37-97B3DE084A2E}" srcOrd="0" destOrd="0" presId="urn:microsoft.com/office/officeart/2005/8/layout/orgChart1"/>
    <dgm:cxn modelId="{E596BD66-424B-409B-B552-535E40ED73A9}" type="presOf" srcId="{F3564B4A-F64D-4184-A1BC-36A4C5A1B499}" destId="{3E67BA29-5381-40CF-9053-A5DA99F89F36}" srcOrd="0" destOrd="0" presId="urn:microsoft.com/office/officeart/2005/8/layout/orgChart1"/>
    <dgm:cxn modelId="{E967FC94-D777-48BB-8F54-125B0D7513EF}" srcId="{383227FD-30E4-4DD8-9135-1622DC85B18C}" destId="{2C588D8A-6E86-4966-9E24-365E7383BB51}" srcOrd="0" destOrd="0" parTransId="{BDAD3169-9924-4504-826D-A5A6EED5946D}" sibTransId="{9A80F9B8-1C66-4694-8FC9-337CB8ED0DC9}"/>
    <dgm:cxn modelId="{C0D30F12-66CD-4730-9BDB-3DCEEEB7FEE2}" type="presParOf" srcId="{46D18C84-48C0-4D15-956C-31A80D8435B0}" destId="{CE05BD94-D513-469A-B30A-60B202B514C6}" srcOrd="0" destOrd="0" presId="urn:microsoft.com/office/officeart/2005/8/layout/orgChart1"/>
    <dgm:cxn modelId="{27026433-3958-4F18-91FF-6DE53455B90D}" type="presParOf" srcId="{CE05BD94-D513-469A-B30A-60B202B514C6}" destId="{99C68EC5-364A-42F7-B127-B1C9524700C8}" srcOrd="0" destOrd="0" presId="urn:microsoft.com/office/officeart/2005/8/layout/orgChart1"/>
    <dgm:cxn modelId="{7485CC58-BE38-4E76-8BC0-B56C633AC5B0}" type="presParOf" srcId="{99C68EC5-364A-42F7-B127-B1C9524700C8}" destId="{3CE15BBB-762C-4815-9D37-97B3DE084A2E}" srcOrd="0" destOrd="0" presId="urn:microsoft.com/office/officeart/2005/8/layout/orgChart1"/>
    <dgm:cxn modelId="{6E686046-3977-4EF6-9FA9-1A49A4148CB9}" type="presParOf" srcId="{99C68EC5-364A-42F7-B127-B1C9524700C8}" destId="{D305198A-F0D6-465F-9C6F-1158F897BCDC}" srcOrd="1" destOrd="0" presId="urn:microsoft.com/office/officeart/2005/8/layout/orgChart1"/>
    <dgm:cxn modelId="{A9A3F3C6-FD53-40CC-AB36-4762D647C4CF}" type="presParOf" srcId="{CE05BD94-D513-469A-B30A-60B202B514C6}" destId="{C45F2E21-D6BE-446E-906F-4EE741647A78}" srcOrd="1" destOrd="0" presId="urn:microsoft.com/office/officeart/2005/8/layout/orgChart1"/>
    <dgm:cxn modelId="{0ED08A1A-2EF2-4BFC-BCAE-9C2859DC1D40}" type="presParOf" srcId="{C45F2E21-D6BE-446E-906F-4EE741647A78}" destId="{41A673AA-2C00-4AF3-9A00-EE033480694B}" srcOrd="0" destOrd="0" presId="urn:microsoft.com/office/officeart/2005/8/layout/orgChart1"/>
    <dgm:cxn modelId="{6C156237-545B-4C23-ADC7-8C1B1A60438F}" type="presParOf" srcId="{C45F2E21-D6BE-446E-906F-4EE741647A78}" destId="{8E2FA1CE-4F26-4E35-9992-4277880B6A06}" srcOrd="1" destOrd="0" presId="urn:microsoft.com/office/officeart/2005/8/layout/orgChart1"/>
    <dgm:cxn modelId="{937F2399-055C-466A-A4EB-7E4CD93BB40E}" type="presParOf" srcId="{8E2FA1CE-4F26-4E35-9992-4277880B6A06}" destId="{4E1A06E9-42FF-4A66-9BA5-2CE6C46AF748}" srcOrd="0" destOrd="0" presId="urn:microsoft.com/office/officeart/2005/8/layout/orgChart1"/>
    <dgm:cxn modelId="{8F0258E0-2DA2-42C9-895C-028C12D71C09}" type="presParOf" srcId="{4E1A06E9-42FF-4A66-9BA5-2CE6C46AF748}" destId="{8FE6F7F1-FBFB-4BAF-83F8-DE283CBD0046}" srcOrd="0" destOrd="0" presId="urn:microsoft.com/office/officeart/2005/8/layout/orgChart1"/>
    <dgm:cxn modelId="{BD045134-4FC8-4B8A-878B-CA761992075B}" type="presParOf" srcId="{4E1A06E9-42FF-4A66-9BA5-2CE6C46AF748}" destId="{C41BFB2E-5F8F-4AAC-AD21-E76A7EF8F108}" srcOrd="1" destOrd="0" presId="urn:microsoft.com/office/officeart/2005/8/layout/orgChart1"/>
    <dgm:cxn modelId="{09EEB903-01EE-4CE4-A691-0E810BE893C5}" type="presParOf" srcId="{8E2FA1CE-4F26-4E35-9992-4277880B6A06}" destId="{FF3C24D3-1088-44CB-BEE4-D011A4066EBC}" srcOrd="1" destOrd="0" presId="urn:microsoft.com/office/officeart/2005/8/layout/orgChart1"/>
    <dgm:cxn modelId="{8DF698BD-1E2B-43A1-AF3C-43CBE9F5BBD0}" type="presParOf" srcId="{8E2FA1CE-4F26-4E35-9992-4277880B6A06}" destId="{E6BD025A-C74F-417F-B6D8-3DDF47723F41}" srcOrd="2" destOrd="0" presId="urn:microsoft.com/office/officeart/2005/8/layout/orgChart1"/>
    <dgm:cxn modelId="{35BD4F20-F20F-4197-9BF7-F85EE665486E}" type="presParOf" srcId="{C45F2E21-D6BE-446E-906F-4EE741647A78}" destId="{A78841F5-22C3-41A6-B25D-BFF75B3846B8}" srcOrd="2" destOrd="0" presId="urn:microsoft.com/office/officeart/2005/8/layout/orgChart1"/>
    <dgm:cxn modelId="{2CFE4FFF-BC10-41F6-A025-A30A90C1581B}" type="presParOf" srcId="{C45F2E21-D6BE-446E-906F-4EE741647A78}" destId="{4AAA97F9-E254-4E3D-961B-F87BE4232DD4}" srcOrd="3" destOrd="0" presId="urn:microsoft.com/office/officeart/2005/8/layout/orgChart1"/>
    <dgm:cxn modelId="{567B92C9-FF3B-43E1-AC44-B5CB1A7F5898}" type="presParOf" srcId="{4AAA97F9-E254-4E3D-961B-F87BE4232DD4}" destId="{97332923-8942-45FB-A913-56C566C29481}" srcOrd="0" destOrd="0" presId="urn:microsoft.com/office/officeart/2005/8/layout/orgChart1"/>
    <dgm:cxn modelId="{BF145918-A091-49C2-9B2D-BB90567E43B7}" type="presParOf" srcId="{97332923-8942-45FB-A913-56C566C29481}" destId="{3E67BA29-5381-40CF-9053-A5DA99F89F36}" srcOrd="0" destOrd="0" presId="urn:microsoft.com/office/officeart/2005/8/layout/orgChart1"/>
    <dgm:cxn modelId="{E114B000-555E-4893-9C5E-688D1E08FF74}" type="presParOf" srcId="{97332923-8942-45FB-A913-56C566C29481}" destId="{6BFB46B5-0CAF-4E95-AFC4-F53B8CBBE289}" srcOrd="1" destOrd="0" presId="urn:microsoft.com/office/officeart/2005/8/layout/orgChart1"/>
    <dgm:cxn modelId="{0116A324-4019-47E9-8078-359121721700}" type="presParOf" srcId="{4AAA97F9-E254-4E3D-961B-F87BE4232DD4}" destId="{03E8C9B5-0C21-488D-815C-5A287D44B8BF}" srcOrd="1" destOrd="0" presId="urn:microsoft.com/office/officeart/2005/8/layout/orgChart1"/>
    <dgm:cxn modelId="{6D36343B-670C-41EA-9CA7-05670E1CAD1E}" type="presParOf" srcId="{4AAA97F9-E254-4E3D-961B-F87BE4232DD4}" destId="{5A5CA317-92BE-4478-AC82-597618D97B77}" srcOrd="2" destOrd="0" presId="urn:microsoft.com/office/officeart/2005/8/layout/orgChart1"/>
    <dgm:cxn modelId="{158C8072-3DFB-4B6F-AE20-9654B3C436E6}" type="presParOf" srcId="{C45F2E21-D6BE-446E-906F-4EE741647A78}" destId="{437CDC67-4E98-4C3A-8BC2-88023356123B}" srcOrd="4" destOrd="0" presId="urn:microsoft.com/office/officeart/2005/8/layout/orgChart1"/>
    <dgm:cxn modelId="{4D0B0F99-F381-4EEC-81D8-D2E97E78B6EA}" type="presParOf" srcId="{C45F2E21-D6BE-446E-906F-4EE741647A78}" destId="{F5B0FC46-1B6D-47AC-9CD1-B08815461291}" srcOrd="5" destOrd="0" presId="urn:microsoft.com/office/officeart/2005/8/layout/orgChart1"/>
    <dgm:cxn modelId="{D49AAB09-C4FA-49A7-B26B-74321BC6B775}" type="presParOf" srcId="{F5B0FC46-1B6D-47AC-9CD1-B08815461291}" destId="{EDEDA806-2FE8-4F8B-84C0-C5EF5280FA90}" srcOrd="0" destOrd="0" presId="urn:microsoft.com/office/officeart/2005/8/layout/orgChart1"/>
    <dgm:cxn modelId="{99A93EFE-8173-40C5-B68B-7936BDAE1089}" type="presParOf" srcId="{EDEDA806-2FE8-4F8B-84C0-C5EF5280FA90}" destId="{8F8D56F6-AA34-4BF5-A9C7-4AC731E2B17A}" srcOrd="0" destOrd="0" presId="urn:microsoft.com/office/officeart/2005/8/layout/orgChart1"/>
    <dgm:cxn modelId="{DEC6CF51-06C9-4242-A020-D0B904C43BF6}" type="presParOf" srcId="{EDEDA806-2FE8-4F8B-84C0-C5EF5280FA90}" destId="{8EA69C92-1973-4665-92BE-6DBE005DFC75}" srcOrd="1" destOrd="0" presId="urn:microsoft.com/office/officeart/2005/8/layout/orgChart1"/>
    <dgm:cxn modelId="{2A7EBB61-6D51-4DF8-B721-724126BB1E56}" type="presParOf" srcId="{F5B0FC46-1B6D-47AC-9CD1-B08815461291}" destId="{F290CB45-B59E-47FF-ABB1-6140D016086E}" srcOrd="1" destOrd="0" presId="urn:microsoft.com/office/officeart/2005/8/layout/orgChart1"/>
    <dgm:cxn modelId="{4D66C312-EA2E-4573-AA9C-0BE66576A04B}" type="presParOf" srcId="{F5B0FC46-1B6D-47AC-9CD1-B08815461291}" destId="{F7903447-42EF-48D1-B268-4CDA5592E3C6}" srcOrd="2" destOrd="0" presId="urn:microsoft.com/office/officeart/2005/8/layout/orgChart1"/>
    <dgm:cxn modelId="{9A1E6680-A916-470A-AB98-6FBB7F2A20FC}" type="presParOf" srcId="{CE05BD94-D513-469A-B30A-60B202B514C6}" destId="{A49BAFC5-F868-4A9A-9DA2-2FA9C60022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pPr eaLnBrk="1" hangingPunct="1">
              <a:defRPr/>
            </a:pPr>
            <a:r>
              <a:rPr lang="cs-CZ" sz="2400" dirty="0">
                <a:solidFill>
                  <a:srgbClr val="443329"/>
                </a:solidFill>
                <a:latin typeface="Arial" charset="0"/>
                <a:cs typeface="Arial" charset="0"/>
              </a:rPr>
              <a:t>– Obráběcí stroje pro automatizovanou výrobu rozdělení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01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17525" y="333375"/>
            <a:ext cx="8210550" cy="255454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eaLnBrk="1" hangingPunct="1">
              <a:defRPr/>
            </a:pPr>
            <a:r>
              <a:rPr lang="cs-CZ" sz="4000" dirty="0" smtClean="0">
                <a:solidFill>
                  <a:srgbClr val="443329"/>
                </a:solidFill>
                <a:cs typeface="Arial" charset="0"/>
              </a:rPr>
              <a:t>Obráběcí stroje </a:t>
            </a:r>
            <a:endParaRPr lang="cs-CZ" sz="4000" dirty="0">
              <a:solidFill>
                <a:srgbClr val="443329"/>
              </a:solidFill>
              <a:cs typeface="Arial" charset="0"/>
            </a:endParaRPr>
          </a:p>
          <a:p>
            <a:pPr eaLnBrk="1" hangingPunct="1">
              <a:defRPr/>
            </a:pPr>
            <a:r>
              <a:rPr lang="cs-CZ" sz="4000" dirty="0">
                <a:solidFill>
                  <a:srgbClr val="443329"/>
                </a:solidFill>
                <a:cs typeface="Arial" charset="0"/>
              </a:rPr>
              <a:t>– Obráběcí stroje pro automatizovanou výrobu rozdělení</a:t>
            </a:r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1.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7392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:úvod do oblasti obráběcích strojů pro automatizovanou výrobu, vysvětlení pojmů z technologií obráběcích strojů, vývoj, základní rozdělení</a:t>
            </a:r>
            <a:endParaRPr lang="cs-CZ" sz="2200" b="1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výroba, obráběcí stroje, automatizace,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628800"/>
            <a:ext cx="7345436" cy="4680520"/>
          </a:xfrm>
        </p:spPr>
        <p:txBody>
          <a:bodyPr/>
          <a:lstStyle/>
          <a:p>
            <a:pPr marL="69850" indent="0" algn="ctr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Číslicově řízený obráběcí stroj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985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dirty="0">
                <a:latin typeface="Arial" pitchFamily="34" charset="0"/>
                <a:cs typeface="Arial" pitchFamily="34" charset="0"/>
              </a:rPr>
              <a:t>takový, u něhož průběh pracovního procesu je řízen číslicově vyjádřenými informacemi o dráze, směru a smyslu pohybu pracovních orgánů, řezných podmínkách a pomocných funkcích, které jsou postupně předávány stroji nositelem informace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 jeho řízení je po</a:t>
            </a:r>
            <a:r>
              <a:rPr lang="cs-CZ" dirty="0">
                <a:latin typeface="Arial" pitchFamily="34" charset="0"/>
                <a:cs typeface="Arial" pitchFamily="34" charset="0"/>
              </a:rPr>
              <a:t>užit </a:t>
            </a:r>
          </a:p>
          <a:p>
            <a:pPr marL="69850" indent="0"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počítač a zpracováním CNC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kodu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stroj řízen.</a:t>
            </a:r>
          </a:p>
          <a:p>
            <a:pPr marL="6985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0125" y="571500"/>
            <a:ext cx="7138988" cy="1631216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714375" y="1571625"/>
            <a:ext cx="7858125" cy="4017615"/>
          </a:xfrm>
        </p:spPr>
        <p:txBody>
          <a:bodyPr/>
          <a:lstStyle/>
          <a:p>
            <a:pPr marL="6985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Základní rozdělení dle vstupu informací:</a:t>
            </a:r>
          </a:p>
          <a:p>
            <a:pPr marL="527050" indent="-457200">
              <a:buFont typeface="+mj-lt"/>
              <a:buAutoNum type="arabicPeriod"/>
            </a:pPr>
            <a:r>
              <a:rPr lang="cs-CZ" sz="2800" u="sng" dirty="0" err="1">
                <a:latin typeface="Arial" pitchFamily="34" charset="0"/>
                <a:cs typeface="Arial" pitchFamily="34" charset="0"/>
              </a:rPr>
              <a:t>Numerical</a:t>
            </a:r>
            <a:r>
              <a:rPr lang="cs-CZ" sz="2800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Control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– numericky řízený </a:t>
            </a:r>
          </a:p>
          <a:p>
            <a:pPr marL="527050" indent="-457200">
              <a:buFont typeface="+mj-lt"/>
              <a:buAutoNum type="arabicPeriod"/>
            </a:pP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Computer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Numerical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Control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- počítačově  číslicově řízený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0997303"/>
              </p:ext>
            </p:extLst>
          </p:nvPr>
        </p:nvGraphicFramePr>
        <p:xfrm>
          <a:off x="611188" y="1268413"/>
          <a:ext cx="8032750" cy="5089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750" y="1268413"/>
          <a:ext cx="7858125" cy="4857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960968" cy="4896544"/>
          </a:xfrm>
        </p:spPr>
        <p:txBody>
          <a:bodyPr/>
          <a:lstStyle/>
          <a:p>
            <a:r>
              <a:rPr lang="cs-CZ" sz="2200" b="1" dirty="0">
                <a:latin typeface="Arial" pitchFamily="34" charset="0"/>
                <a:cs typeface="Arial" pitchFamily="34" charset="0"/>
              </a:rPr>
              <a:t>Požadavky kladené na OS 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velký výrobní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výkon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snadná obsluha a ovládání (přístupnost pracovního prostoru) 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vysoká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přesnost práce </a:t>
            </a:r>
          </a:p>
          <a:p>
            <a:pPr lvl="0"/>
            <a:r>
              <a:rPr lang="cs-CZ" sz="2200" dirty="0" smtClean="0">
                <a:latin typeface="Arial" pitchFamily="34" charset="0"/>
                <a:cs typeface="Arial" pitchFamily="34" charset="0"/>
              </a:rPr>
              <a:t>spolehlivost 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hospodárnost (u výrobce i uživatele) </a:t>
            </a: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nízká hlučnost </a:t>
            </a: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velká životnost </a:t>
            </a: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bezpečnost práce </a:t>
            </a: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malá půdorysná plocha </a:t>
            </a:r>
          </a:p>
          <a:p>
            <a:pPr lvl="0"/>
            <a:r>
              <a:rPr lang="cs-CZ" sz="2200" dirty="0">
                <a:latin typeface="Arial" pitchFamily="34" charset="0"/>
                <a:cs typeface="Arial" pitchFamily="34" charset="0"/>
              </a:rPr>
              <a:t>vzhled  </a:t>
            </a:r>
          </a:p>
          <a:p>
            <a:pPr>
              <a:buNone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2160" y="4339834"/>
            <a:ext cx="2690822" cy="2018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996112" cy="720080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920880" cy="5112568"/>
          </a:xfrm>
        </p:spPr>
        <p:txBody>
          <a:bodyPr/>
          <a:lstStyle/>
          <a:p>
            <a:pPr marL="69850" indent="0">
              <a:buNone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Rozdělení podle úrovně konstrukce (podle vývojového stupně)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>
                <a:latin typeface="Arial" pitchFamily="34" charset="0"/>
                <a:cs typeface="Arial" pitchFamily="34" charset="0"/>
              </a:rPr>
              <a:t>a) NC stroje 1. generace (1. vývojový stupeň) – 50. léta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Byly odvozeny od běžných konvenčních strojů při relativně malém přizpůsobeni pro číslicový řídicí systém. </a:t>
            </a:r>
          </a:p>
          <a:p>
            <a:r>
              <a:rPr lang="cs-CZ" sz="2000" b="1" u="sng" dirty="0">
                <a:latin typeface="Arial" pitchFamily="34" charset="0"/>
                <a:cs typeface="Arial" pitchFamily="34" charset="0"/>
              </a:rPr>
              <a:t>b) NC stroje 2. generace – 60. léta 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Jsou konstruovány pro NC řízení a bývají již vybaveny systémy automatické výměny nástrojů a slouží k individuálnímu nasazení do výrobního procesu. </a:t>
            </a:r>
          </a:p>
          <a:p>
            <a:r>
              <a:rPr lang="cs-CZ" sz="2000" b="1" u="sng" dirty="0">
                <a:latin typeface="Arial" pitchFamily="34" charset="0"/>
                <a:cs typeface="Arial" pitchFamily="34" charset="0"/>
              </a:rPr>
              <a:t>c) NC stroje 3. generace – 70. léta 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Důležitým znakem je jejich uzpůsobení pro skupinové nasazení, resp. nasazení do pružných výrobních systémů s řízením DNC. Vyznačují se též použitím principu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stavebnicovostí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marL="6985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830251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endParaRPr lang="cs-CZ" sz="36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479706" y="1471910"/>
            <a:ext cx="8136904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Rozdělení podle úrovně konstrukce (podle vývojového stupně)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412750" indent="-342900" eaLnBrk="0" hangingPunct="0">
              <a:spcBef>
                <a:spcPct val="20000"/>
              </a:spcBef>
              <a:buClr>
                <a:schemeClr val="accent1"/>
              </a:buClr>
              <a:buSzPct val="76000"/>
              <a:buFont typeface="Arial" pitchFamily="34" charset="0"/>
              <a:buChar char="•"/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d) </a:t>
            </a:r>
            <a:r>
              <a:rPr lang="cs-CZ" sz="2000" b="1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NC stroje 4. generace – 80. léta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Bezobslužné obráběcí stroje, pružné výrobní buňky – jsou vybaveny adaptivním řízením vlastního řezného procesu včetně aktivní kontroly stroje a nástroje.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b="1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2000" b="1" u="sng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) NC stroje 5. generace – 90. léta (doposud</a:t>
            </a:r>
            <a:r>
              <a:rPr lang="cs-CZ" sz="2000" u="sng" dirty="0">
                <a:latin typeface="Arial" pitchFamily="34" charset="0"/>
                <a:cs typeface="Arial" pitchFamily="34" charset="0"/>
              </a:rPr>
              <a:t>)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Hybridní obráběcí stroje – konvenční stroje doplněné číslicovými odměřovacími systémy a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servopohony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pro každou osu.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Vysokorychlostní obráběcí stroje pro zkrácení hlavních i vedlejších časů. Jsou vybaveny vysokootáčkovými vřeteny (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elektrovřetena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), inteligentními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servosystémy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tuhými a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bezvůlovými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mechanizmy, senzorikou, diagnostikou, měřící a řídicí technikou včetně softwaru. Jsou vybaveny řídicími systémy s vysokou rychlosti zpracování bloku a s obvody predikce tvaru (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Look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Ahead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), které kontrolují rychlost s ohledem na změnu tvaru obráběného povrchu, aby nedocházelo k tvarovým chybám při přechodech tvaru.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67369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Obráběcí stroje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7992888" cy="5184576"/>
          </a:xfrm>
        </p:spPr>
        <p:txBody>
          <a:bodyPr/>
          <a:lstStyle/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04" y="1237670"/>
            <a:ext cx="7963908" cy="4861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http://books.fs.vsb.cz/TAV/technologie-automatizovanych-vyrob.pdf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://www.mmspektrum.com/konstrukce-cnc-obrabecich-stroju.html</a:t>
            </a:r>
          </a:p>
        </p:txBody>
      </p:sp>
    </p:spTree>
    <p:extLst>
      <p:ext uri="{BB962C8B-B14F-4D97-AF65-F5344CB8AC3E}">
        <p14:creationId xmlns:p14="http://schemas.microsoft.com/office/powerpoint/2010/main" val="85059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413</TotalTime>
  <Words>599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Výukový materiál</vt:lpstr>
      <vt:lpstr>Prezentace aplikace PowerPoint</vt:lpstr>
      <vt:lpstr>Obráběcí stroje</vt:lpstr>
      <vt:lpstr> Obráběcí stroje </vt:lpstr>
      <vt:lpstr>Obráběcí stroje</vt:lpstr>
      <vt:lpstr>Obráběcí stroje</vt:lpstr>
      <vt:lpstr>Obráběcí stroje</vt:lpstr>
      <vt:lpstr>Obráběcí stroje</vt:lpstr>
      <vt:lpstr>Obráběcí stroje</vt:lpstr>
      <vt:lpstr>Obráběcí stroje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Učitel</cp:lastModifiedBy>
  <cp:revision>63</cp:revision>
  <cp:lastPrinted>2012-07-16T05:40:38Z</cp:lastPrinted>
  <dcterms:created xsi:type="dcterms:W3CDTF">2011-04-17T19:50:20Z</dcterms:created>
  <dcterms:modified xsi:type="dcterms:W3CDTF">2013-01-07T10:16:09Z</dcterms:modified>
</cp:coreProperties>
</file>