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88B73-77E7-455F-B8E3-AD92EEC116D2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89B96-282F-495F-9E79-36EC7E330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3676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9A3E7-4FB2-49E0-AEF4-12B26169A6A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3161B-3EE9-41F8-98E0-BFA81FA9C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9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D1351-5B96-4402-AF47-921D8760022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3FC59-27C0-48C7-B209-C3DFBABB5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0424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B0876-793C-44F0-ADFE-AFE647AE6D9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9DFE0-D0E1-4058-9173-F42BCC300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339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0DC15-59A5-4164-BF4B-C3CCC1CB871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83288-81BC-472F-B7A5-E93DB95BC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141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0ED21-8DDE-4815-935A-E1AEA3750B4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73016-6770-4C56-BB97-402C3A5DD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664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AA1DC-49CE-406F-B1C4-C159B4F3E1B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5BD9C-BE50-4F46-9259-3F72CF5A44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789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BA78A-B337-4B3E-8FC4-7E324EB776F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0D2F6-3629-40D1-BEF9-E9E87C7DB2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14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AA7C5-D11E-486D-ADB9-7324017A354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3F593-22C8-464A-A95D-38B26F3B95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395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0BEFB-F44F-41F0-A37D-5472B11A39C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9B017-6B0B-4C9C-82CF-7C75B6B24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63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B4C50-6752-480F-A364-507E7A42E5A1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87220-7CB4-4756-A1D8-43545B763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3977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02E346-60C6-4B83-BE92-0FFEBBF8754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FBA3B3-487B-4B02-8979-C373D420C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c/cb/Paramecium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0/Arcella_sp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560" y="2852936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VY_52_INOVACE_27_Prvoci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 rot="10800000" flipV="1">
            <a:off x="611560" y="1988840"/>
            <a:ext cx="83534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347663"/>
          </a:xfrm>
        </p:spPr>
        <p:txBody>
          <a:bodyPr/>
          <a:lstStyle/>
          <a:p>
            <a:pPr eaLnBrk="1" hangingPunct="1"/>
            <a:r>
              <a:rPr lang="cs-CZ" sz="2800" u="sng" smtClean="0"/>
              <a:t>Trepka:</a:t>
            </a:r>
          </a:p>
        </p:txBody>
      </p:sp>
      <p:pic>
        <p:nvPicPr>
          <p:cNvPr id="3075" name="Zástupný symbol pro obsah 4" descr="skenování001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284663" y="260350"/>
            <a:ext cx="4356100" cy="622141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0825" y="981075"/>
            <a:ext cx="4321175" cy="46910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/>
              <a:t>Buněčné tělo - pohyb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životní funkce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u="sng" dirty="0" smtClean="0"/>
              <a:t>Trávení </a:t>
            </a:r>
            <a:r>
              <a:rPr lang="cs-CZ" sz="2400" dirty="0" smtClean="0"/>
              <a:t>- buněčná ústa, a řiť,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u="sng" dirty="0" smtClean="0"/>
              <a:t>Vylučování</a:t>
            </a:r>
            <a:r>
              <a:rPr lang="cs-CZ" sz="2400" dirty="0" smtClean="0"/>
              <a:t> - stažitelná vakuola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u="sng" dirty="0" smtClean="0"/>
              <a:t>Výživa </a:t>
            </a:r>
            <a:r>
              <a:rPr lang="cs-CZ" sz="2400" dirty="0" smtClean="0"/>
              <a:t>- pohlcení bakterií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u="sng" dirty="0" smtClean="0"/>
              <a:t>Pohyb </a:t>
            </a:r>
            <a:r>
              <a:rPr lang="cs-CZ" sz="2400" dirty="0" smtClean="0"/>
              <a:t>- </a:t>
            </a:r>
            <a:r>
              <a:rPr lang="cs-CZ" sz="2400" dirty="0" err="1" smtClean="0"/>
              <a:t>brvičky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u="sng" dirty="0" smtClean="0"/>
              <a:t>Dýchání </a:t>
            </a:r>
            <a:r>
              <a:rPr lang="cs-CZ" sz="2400" dirty="0" smtClean="0"/>
              <a:t>- povrchem těla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u="sng" dirty="0" smtClean="0"/>
              <a:t>Množení - </a:t>
            </a:r>
            <a:r>
              <a:rPr lang="cs-CZ" sz="2400" dirty="0" smtClean="0"/>
              <a:t>pohlavní-výměna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                       malého jádra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   - nepohlavní - dělení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u="sng" dirty="0" smtClean="0"/>
              <a:t>Reakce na prostředí </a:t>
            </a:r>
            <a:r>
              <a:rPr lang="cs-CZ" sz="2400" dirty="0" smtClean="0"/>
              <a:t>= únik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</p:txBody>
      </p:sp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971550" y="6453188"/>
            <a:ext cx="27368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Parameci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5313" y="892175"/>
            <a:ext cx="58102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611188" y="404813"/>
            <a:ext cx="21605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Obr.2</a:t>
            </a:r>
          </a:p>
        </p:txBody>
      </p:sp>
      <p:sp>
        <p:nvSpPr>
          <p:cNvPr id="4100" name="TextovéPole 1"/>
          <p:cNvSpPr txBox="1">
            <a:spLocks noChangeArrowheads="1"/>
          </p:cNvSpPr>
          <p:nvPr/>
        </p:nvSpPr>
        <p:spPr bwMode="auto">
          <a:xfrm>
            <a:off x="2339975" y="404813"/>
            <a:ext cx="53054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2400"/>
          </a:p>
        </p:txBody>
      </p:sp>
      <p:sp>
        <p:nvSpPr>
          <p:cNvPr id="4101" name="TextovéPole 3"/>
          <p:cNvSpPr txBox="1">
            <a:spLocks noChangeArrowheads="1"/>
          </p:cNvSpPr>
          <p:nvPr/>
        </p:nvSpPr>
        <p:spPr bwMode="auto">
          <a:xfrm>
            <a:off x="2339975" y="404813"/>
            <a:ext cx="49688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Trepka velká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19100"/>
          </a:xfrm>
        </p:spPr>
        <p:txBody>
          <a:bodyPr/>
          <a:lstStyle/>
          <a:p>
            <a:pPr eaLnBrk="1" hangingPunct="1"/>
            <a:r>
              <a:rPr lang="cs-CZ" sz="2800" u="sng" smtClean="0"/>
              <a:t>Měňavka:</a:t>
            </a:r>
          </a:p>
        </p:txBody>
      </p:sp>
      <p:pic>
        <p:nvPicPr>
          <p:cNvPr id="5123" name="Zástupný symbol pro obsah 4" descr="skenování001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859338" y="333375"/>
            <a:ext cx="3681412" cy="3814763"/>
          </a:xfrm>
        </p:spPr>
      </p:pic>
      <p:sp>
        <p:nvSpPr>
          <p:cNvPr id="512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0825" y="908050"/>
            <a:ext cx="5041900" cy="4691063"/>
          </a:xfrm>
        </p:spPr>
        <p:txBody>
          <a:bodyPr/>
          <a:lstStyle/>
          <a:p>
            <a:pPr eaLnBrk="1" hangingPunct="1"/>
            <a:r>
              <a:rPr lang="cs-CZ" sz="2400" dirty="0" smtClean="0"/>
              <a:t>Pohyb - přelévání cytoplazmy = améboidní pohyb</a:t>
            </a:r>
          </a:p>
          <a:p>
            <a:pPr eaLnBrk="1" hangingPunct="1"/>
            <a:r>
              <a:rPr lang="cs-CZ" sz="2400" dirty="0" smtClean="0"/>
              <a:t>Potrava - </a:t>
            </a:r>
            <a:r>
              <a:rPr lang="cs-CZ" sz="2400" dirty="0" smtClean="0"/>
              <a:t>pohlcování bakterií</a:t>
            </a: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6804025" y="4508500"/>
            <a:ext cx="18716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</a:t>
            </a:r>
          </a:p>
        </p:txBody>
      </p:sp>
      <p:pic>
        <p:nvPicPr>
          <p:cNvPr id="5126" name="Picture 7" descr="Soubor:Arcella s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2276475"/>
            <a:ext cx="48768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TextovéPole 6"/>
          <p:cNvSpPr txBox="1">
            <a:spLocks noChangeArrowheads="1"/>
          </p:cNvSpPr>
          <p:nvPr/>
        </p:nvSpPr>
        <p:spPr bwMode="auto">
          <a:xfrm>
            <a:off x="5364163" y="6092825"/>
            <a:ext cx="12239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4"/>
          <p:cNvSpPr txBox="1">
            <a:spLocks noChangeArrowheads="1"/>
          </p:cNvSpPr>
          <p:nvPr/>
        </p:nvSpPr>
        <p:spPr bwMode="auto">
          <a:xfrm>
            <a:off x="395288" y="620713"/>
            <a:ext cx="8424862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Obr.1-učebnice: Ekologický přírodopis 7.tř. Kvasničková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Obr.2-http://cs.wikipedia.org/wiki/Soubor:Paramecium.jpg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Obr.3-učebnice: Ekologický přírodopis 7.tř. Kvasničková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Obr.4-http://cs.wikipedia.org/wiki/Soubor:Arcella_sp.jpg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92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VY_52_INOVACE_27_Prvoci - učební text</vt:lpstr>
      <vt:lpstr>Trepka:</vt:lpstr>
      <vt:lpstr>Snímek 3</vt:lpstr>
      <vt:lpstr>Měňavka: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VY_52_INOVACE_26</dc:title>
  <dc:creator>Hercík</dc:creator>
  <cp:lastModifiedBy>expert</cp:lastModifiedBy>
  <cp:revision>12</cp:revision>
  <dcterms:created xsi:type="dcterms:W3CDTF">2011-03-27T16:25:46Z</dcterms:created>
  <dcterms:modified xsi:type="dcterms:W3CDTF">2012-03-11T08:39:42Z</dcterms:modified>
</cp:coreProperties>
</file>