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8" r:id="rId10"/>
    <p:sldId id="272" r:id="rId11"/>
    <p:sldId id="279" r:id="rId12"/>
    <p:sldId id="273" r:id="rId13"/>
    <p:sldId id="280" r:id="rId14"/>
    <p:sldId id="274" r:id="rId15"/>
    <p:sldId id="281" r:id="rId16"/>
    <p:sldId id="275" r:id="rId17"/>
    <p:sldId id="282" r:id="rId18"/>
    <p:sldId id="271" r:id="rId19"/>
    <p:sldId id="283" r:id="rId20"/>
    <p:sldId id="277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2493419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VY_32_INOVACE_5C_14_William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Tell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(4)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5C_Aj 8.roč.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8.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4030216" cy="1470025"/>
          </a:xfrm>
        </p:spPr>
        <p:txBody>
          <a:bodyPr/>
          <a:lstStyle/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212976"/>
            <a:ext cx="2624336" cy="1752600"/>
          </a:xfrm>
        </p:spPr>
        <p:txBody>
          <a:bodyPr/>
          <a:lstStyle/>
          <a:p>
            <a:r>
              <a:rPr lang="cs-CZ" dirty="0" smtClean="0"/>
              <a:t>Friedrich von Schiller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92696"/>
            <a:ext cx="4181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Scene</a:t>
            </a:r>
            <a:r>
              <a:rPr lang="cs-CZ" dirty="0" smtClean="0"/>
              <a:t> 3 At </a:t>
            </a:r>
            <a:r>
              <a:rPr lang="cs-CZ" dirty="0" err="1" smtClean="0"/>
              <a:t>Stauffacher´s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/>
              <a:t>Later</a:t>
            </a:r>
            <a:r>
              <a:rPr lang="cs-CZ" i="1" dirty="0" smtClean="0"/>
              <a:t> </a:t>
            </a:r>
            <a:r>
              <a:rPr lang="cs-CZ" i="1" dirty="0" err="1" smtClean="0"/>
              <a:t>that</a:t>
            </a:r>
            <a:r>
              <a:rPr lang="cs-CZ" i="1" dirty="0" smtClean="0"/>
              <a:t> </a:t>
            </a:r>
            <a:r>
              <a:rPr lang="cs-CZ" i="1" dirty="0" err="1" smtClean="0"/>
              <a:t>evening</a:t>
            </a:r>
            <a:r>
              <a:rPr lang="cs-CZ" i="1" dirty="0" smtClean="0"/>
              <a:t>, </a:t>
            </a:r>
            <a:r>
              <a:rPr lang="cs-CZ" i="1" dirty="0" err="1" smtClean="0"/>
              <a:t>Tell</a:t>
            </a:r>
            <a:r>
              <a:rPr lang="cs-CZ" i="1" dirty="0" smtClean="0"/>
              <a:t> and </a:t>
            </a:r>
            <a:r>
              <a:rPr lang="cs-CZ" i="1" dirty="0" err="1" smtClean="0"/>
              <a:t>Baumgarten</a:t>
            </a:r>
            <a:r>
              <a:rPr lang="cs-CZ" i="1" dirty="0" smtClean="0"/>
              <a:t> are </a:t>
            </a:r>
            <a:r>
              <a:rPr lang="cs-CZ" i="1" dirty="0" err="1" smtClean="0"/>
              <a:t>visiting</a:t>
            </a:r>
            <a:r>
              <a:rPr lang="cs-CZ" i="1" dirty="0" smtClean="0"/>
              <a:t> </a:t>
            </a:r>
            <a:r>
              <a:rPr lang="cs-CZ" i="1" dirty="0" err="1" smtClean="0"/>
              <a:t>Stauffacher</a:t>
            </a:r>
            <a:r>
              <a:rPr lang="cs-CZ" i="1" dirty="0" smtClean="0"/>
              <a:t>.</a:t>
            </a:r>
          </a:p>
          <a:p>
            <a:r>
              <a:rPr lang="cs-CZ" dirty="0" err="1" smtClean="0"/>
              <a:t>Stauffacher</a:t>
            </a:r>
            <a:r>
              <a:rPr lang="cs-CZ" dirty="0" smtClean="0"/>
              <a:t> (to </a:t>
            </a:r>
            <a:r>
              <a:rPr lang="cs-CZ" dirty="0" err="1" smtClean="0"/>
              <a:t>Baumgarten</a:t>
            </a:r>
            <a:r>
              <a:rPr lang="cs-CZ" dirty="0" smtClean="0"/>
              <a:t>): </a:t>
            </a:r>
            <a:r>
              <a:rPr lang="cs-CZ" b="1" dirty="0" err="1" smtClean="0"/>
              <a:t>Your</a:t>
            </a:r>
            <a:r>
              <a:rPr lang="cs-CZ" b="1" dirty="0" smtClean="0"/>
              <a:t> story </a:t>
            </a:r>
            <a:r>
              <a:rPr lang="cs-CZ" b="1" dirty="0" err="1" smtClean="0"/>
              <a:t>isn´t</a:t>
            </a:r>
            <a:r>
              <a:rPr lang="cs-CZ" b="1" dirty="0" smtClean="0"/>
              <a:t> </a:t>
            </a:r>
            <a:r>
              <a:rPr lang="cs-CZ" b="1" dirty="0" err="1" smtClean="0"/>
              <a:t>new</a:t>
            </a:r>
            <a:r>
              <a:rPr lang="cs-CZ" b="1" dirty="0" smtClean="0"/>
              <a:t>.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Emperor´s</a:t>
            </a:r>
            <a:r>
              <a:rPr lang="cs-CZ" b="1" dirty="0" smtClean="0"/>
              <a:t> </a:t>
            </a:r>
            <a:r>
              <a:rPr lang="cs-CZ" b="1" dirty="0" err="1" smtClean="0"/>
              <a:t>governors</a:t>
            </a:r>
            <a:r>
              <a:rPr lang="cs-CZ" b="1" dirty="0" smtClean="0"/>
              <a:t>, his </a:t>
            </a:r>
            <a:r>
              <a:rPr lang="cs-CZ" b="1" dirty="0" err="1" smtClean="0"/>
              <a:t>Austrians</a:t>
            </a:r>
            <a:r>
              <a:rPr lang="cs-CZ" b="1" dirty="0" smtClean="0"/>
              <a:t> </a:t>
            </a:r>
            <a:r>
              <a:rPr lang="cs-CZ" b="1" dirty="0" err="1" smtClean="0"/>
              <a:t>soldiers</a:t>
            </a:r>
            <a:r>
              <a:rPr lang="cs-CZ" b="1" dirty="0" smtClean="0"/>
              <a:t> and his </a:t>
            </a:r>
            <a:r>
              <a:rPr lang="cs-CZ" b="1" dirty="0" err="1" smtClean="0"/>
              <a:t>taxmen</a:t>
            </a:r>
            <a:r>
              <a:rPr lang="cs-CZ" b="1" dirty="0" smtClean="0"/>
              <a:t> make </a:t>
            </a:r>
            <a:r>
              <a:rPr lang="cs-CZ" b="1" dirty="0" err="1" smtClean="0"/>
              <a:t>new</a:t>
            </a:r>
            <a:r>
              <a:rPr lang="cs-CZ" b="1" dirty="0" smtClean="0"/>
              <a:t> </a:t>
            </a:r>
            <a:r>
              <a:rPr lang="cs-CZ" b="1" dirty="0" err="1" smtClean="0"/>
              <a:t>problems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us</a:t>
            </a:r>
            <a:r>
              <a:rPr lang="cs-CZ" b="1" dirty="0" smtClean="0"/>
              <a:t> </a:t>
            </a:r>
            <a:r>
              <a:rPr lang="cs-CZ" b="1" dirty="0" err="1" smtClean="0"/>
              <a:t>every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.</a:t>
            </a:r>
          </a:p>
          <a:p>
            <a:r>
              <a:rPr lang="cs-CZ" dirty="0" err="1" smtClean="0"/>
              <a:t>Tell</a:t>
            </a:r>
            <a:r>
              <a:rPr lang="cs-CZ" dirty="0" smtClean="0"/>
              <a:t>: </a:t>
            </a:r>
            <a:r>
              <a:rPr lang="cs-CZ" b="1" dirty="0" err="1" smtClean="0"/>
              <a:t>Gessler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b="1" dirty="0" err="1" smtClean="0"/>
              <a:t>games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country.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don´t</a:t>
            </a:r>
            <a:r>
              <a:rPr lang="cs-CZ" b="1" dirty="0" smtClean="0"/>
              <a:t> </a:t>
            </a:r>
            <a:r>
              <a:rPr lang="cs-CZ" b="1" dirty="0" err="1" smtClean="0"/>
              <a:t>want</a:t>
            </a:r>
            <a:r>
              <a:rPr lang="cs-CZ" b="1" dirty="0" smtClean="0"/>
              <a:t> to </a:t>
            </a:r>
            <a:r>
              <a:rPr lang="cs-CZ" b="1" dirty="0" err="1" smtClean="0"/>
              <a:t>kill</a:t>
            </a:r>
            <a:r>
              <a:rPr lang="cs-CZ" b="1" dirty="0" smtClean="0"/>
              <a:t> </a:t>
            </a:r>
            <a:r>
              <a:rPr lang="cs-CZ" b="1" dirty="0" err="1" smtClean="0"/>
              <a:t>people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9438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Scene</a:t>
            </a:r>
            <a:r>
              <a:rPr lang="cs-CZ" dirty="0" smtClean="0"/>
              <a:t> 3 At </a:t>
            </a:r>
            <a:r>
              <a:rPr lang="cs-CZ" dirty="0" err="1" smtClean="0"/>
              <a:t>Stauffacher´s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Tell</a:t>
            </a:r>
            <a:r>
              <a:rPr lang="cs-CZ" dirty="0" smtClean="0"/>
              <a:t>: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don´t</a:t>
            </a:r>
            <a:r>
              <a:rPr lang="cs-CZ" b="1" dirty="0" smtClean="0"/>
              <a:t> </a:t>
            </a:r>
            <a:r>
              <a:rPr lang="cs-CZ" b="1" dirty="0" err="1" smtClean="0"/>
              <a:t>want</a:t>
            </a:r>
            <a:r>
              <a:rPr lang="cs-CZ" b="1" dirty="0" smtClean="0"/>
              <a:t> to </a:t>
            </a:r>
            <a:r>
              <a:rPr lang="cs-CZ" b="1" dirty="0" err="1" smtClean="0"/>
              <a:t>fight</a:t>
            </a:r>
            <a:r>
              <a:rPr lang="cs-CZ" b="1" dirty="0" smtClean="0"/>
              <a:t>. </a:t>
            </a:r>
            <a:r>
              <a:rPr lang="cs-CZ" b="1" dirty="0" err="1" smtClean="0"/>
              <a:t>We´re</a:t>
            </a:r>
            <a:r>
              <a:rPr lang="cs-CZ" b="1" dirty="0" smtClean="0"/>
              <a:t> </a:t>
            </a:r>
            <a:r>
              <a:rPr lang="cs-CZ" b="1" dirty="0" err="1" smtClean="0"/>
              <a:t>men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peace</a:t>
            </a:r>
            <a:r>
              <a:rPr lang="cs-CZ" b="1" dirty="0" smtClean="0"/>
              <a:t>. But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do?</a:t>
            </a:r>
          </a:p>
          <a:p>
            <a:r>
              <a:rPr lang="cs-CZ" dirty="0" err="1" smtClean="0"/>
              <a:t>Baumgarten</a:t>
            </a:r>
            <a:r>
              <a:rPr lang="cs-CZ" dirty="0" smtClean="0"/>
              <a:t>:</a:t>
            </a:r>
            <a:r>
              <a:rPr lang="cs-CZ" b="1" dirty="0" smtClean="0"/>
              <a:t> </a:t>
            </a:r>
            <a:r>
              <a:rPr lang="cs-CZ" b="1" dirty="0" err="1" smtClean="0"/>
              <a:t>Let´s</a:t>
            </a:r>
            <a:r>
              <a:rPr lang="cs-CZ" b="1" dirty="0" smtClean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a </a:t>
            </a:r>
            <a:r>
              <a:rPr lang="cs-CZ" b="1" dirty="0" err="1" smtClean="0"/>
              <a:t>number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good</a:t>
            </a:r>
            <a:r>
              <a:rPr lang="cs-CZ" b="1" dirty="0" smtClean="0"/>
              <a:t>, </a:t>
            </a:r>
            <a:r>
              <a:rPr lang="cs-CZ" b="1" dirty="0" err="1" smtClean="0"/>
              <a:t>strong</a:t>
            </a:r>
            <a:r>
              <a:rPr lang="cs-CZ" b="1" dirty="0" smtClean="0"/>
              <a:t> </a:t>
            </a:r>
            <a:r>
              <a:rPr lang="cs-CZ" b="1" dirty="0" err="1" smtClean="0"/>
              <a:t>Swiss</a:t>
            </a:r>
            <a:r>
              <a:rPr lang="cs-CZ" b="1" dirty="0" smtClean="0"/>
              <a:t> </a:t>
            </a:r>
            <a:r>
              <a:rPr lang="cs-CZ" b="1" dirty="0" err="1" smtClean="0"/>
              <a:t>men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stop these </a:t>
            </a:r>
            <a:r>
              <a:rPr lang="cs-CZ" b="1" dirty="0" err="1" smtClean="0"/>
              <a:t>Austrians</a:t>
            </a:r>
            <a:r>
              <a:rPr lang="cs-CZ" b="1" dirty="0" smtClean="0"/>
              <a:t>.</a:t>
            </a:r>
          </a:p>
          <a:p>
            <a:r>
              <a:rPr lang="cs-CZ" dirty="0" err="1" smtClean="0"/>
              <a:t>Stauffacher</a:t>
            </a:r>
            <a:r>
              <a:rPr lang="cs-CZ" dirty="0" smtClean="0"/>
              <a:t>: </a:t>
            </a:r>
            <a:r>
              <a:rPr lang="cs-CZ" b="1" dirty="0" err="1" smtClean="0"/>
              <a:t>I´m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visit Walter </a:t>
            </a:r>
            <a:r>
              <a:rPr lang="cs-CZ" b="1" dirty="0" err="1" smtClean="0"/>
              <a:t>Fuerst</a:t>
            </a:r>
            <a:r>
              <a:rPr lang="cs-CZ" b="1" dirty="0" smtClean="0"/>
              <a:t> </a:t>
            </a:r>
            <a:r>
              <a:rPr lang="cs-CZ" b="1" dirty="0" err="1" smtClean="0"/>
              <a:t>tomorrow</a:t>
            </a:r>
            <a:r>
              <a:rPr lang="cs-CZ" b="1" dirty="0" smtClean="0"/>
              <a:t>. He </a:t>
            </a:r>
            <a:r>
              <a:rPr lang="cs-CZ" b="1" dirty="0" err="1" smtClean="0"/>
              <a:t>loves</a:t>
            </a:r>
            <a:r>
              <a:rPr lang="cs-CZ" b="1" dirty="0" smtClean="0"/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country. He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help</a:t>
            </a:r>
            <a:r>
              <a:rPr lang="cs-CZ" b="1" dirty="0" smtClean="0"/>
              <a:t> </a:t>
            </a:r>
            <a:r>
              <a:rPr lang="cs-CZ" b="1" dirty="0" err="1" smtClean="0"/>
              <a:t>us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894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Scene</a:t>
            </a:r>
            <a:r>
              <a:rPr lang="cs-CZ" dirty="0" smtClean="0"/>
              <a:t> 3 At </a:t>
            </a:r>
            <a:r>
              <a:rPr lang="cs-CZ" dirty="0" err="1" smtClean="0"/>
              <a:t>Stauffacher´s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Baumgarten</a:t>
            </a:r>
            <a:r>
              <a:rPr lang="cs-CZ" dirty="0" smtClean="0"/>
              <a:t>: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fight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country. </a:t>
            </a:r>
            <a:r>
              <a:rPr lang="cs-CZ" b="1" dirty="0" err="1" smtClean="0"/>
              <a:t>Let´s</a:t>
            </a:r>
            <a:r>
              <a:rPr lang="cs-CZ" b="1" dirty="0" smtClean="0"/>
              <a:t> start </a:t>
            </a:r>
            <a:r>
              <a:rPr lang="cs-CZ" b="1" dirty="0" err="1" smtClean="0"/>
              <a:t>now</a:t>
            </a:r>
            <a:r>
              <a:rPr lang="cs-CZ" b="1" dirty="0" smtClean="0"/>
              <a:t>!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err="1" smtClean="0"/>
              <a:t>Tell</a:t>
            </a:r>
            <a:r>
              <a:rPr lang="cs-CZ" dirty="0" smtClean="0"/>
              <a:t>:</a:t>
            </a:r>
            <a:r>
              <a:rPr lang="cs-CZ" b="1" dirty="0" smtClean="0"/>
              <a:t> </a:t>
            </a:r>
            <a:r>
              <a:rPr lang="cs-CZ" b="1" dirty="0" err="1" smtClean="0"/>
              <a:t>Yes</a:t>
            </a:r>
            <a:r>
              <a:rPr lang="cs-CZ" b="1" dirty="0" smtClean="0"/>
              <a:t>,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help</a:t>
            </a:r>
            <a:r>
              <a:rPr lang="cs-CZ" b="1" dirty="0" smtClean="0"/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country, but </a:t>
            </a:r>
            <a:r>
              <a:rPr lang="cs-CZ" b="1" dirty="0" err="1" smtClean="0"/>
              <a:t>can´t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peace</a:t>
            </a:r>
            <a:r>
              <a:rPr lang="cs-CZ" b="1" dirty="0" smtClean="0"/>
              <a:t>? </a:t>
            </a:r>
            <a:r>
              <a:rPr lang="cs-CZ" b="1" dirty="0" err="1" smtClean="0"/>
              <a:t>I´m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</a:t>
            </a:r>
            <a:r>
              <a:rPr lang="cs-CZ" b="1" dirty="0" err="1" smtClean="0"/>
              <a:t>home</a:t>
            </a:r>
            <a:r>
              <a:rPr lang="cs-CZ" b="1" dirty="0" smtClean="0"/>
              <a:t>. My </a:t>
            </a:r>
            <a:r>
              <a:rPr lang="cs-CZ" b="1" dirty="0" err="1" smtClean="0"/>
              <a:t>family</a:t>
            </a:r>
            <a:r>
              <a:rPr lang="cs-CZ" b="1" dirty="0" smtClean="0"/>
              <a:t> </a:t>
            </a:r>
            <a:r>
              <a:rPr lang="cs-CZ" b="1" smtClean="0"/>
              <a:t>is </a:t>
            </a:r>
            <a:r>
              <a:rPr lang="cs-CZ" b="1" dirty="0" err="1" smtClean="0"/>
              <a:t>waiting</a:t>
            </a:r>
            <a:r>
              <a:rPr lang="cs-CZ" b="1" dirty="0" smtClean="0"/>
              <a:t>. But </a:t>
            </a:r>
            <a:r>
              <a:rPr lang="cs-CZ" b="1" dirty="0" err="1" smtClean="0"/>
              <a:t>remember</a:t>
            </a:r>
            <a:r>
              <a:rPr lang="cs-CZ" b="1" dirty="0" smtClean="0"/>
              <a:t> –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always</a:t>
            </a:r>
            <a:r>
              <a:rPr lang="cs-CZ" b="1" dirty="0" smtClean="0"/>
              <a:t> </a:t>
            </a:r>
            <a:r>
              <a:rPr lang="cs-CZ" b="1" dirty="0" err="1" smtClean="0"/>
              <a:t>ask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my </a:t>
            </a:r>
            <a:r>
              <a:rPr lang="cs-CZ" b="1" dirty="0" err="1" smtClean="0"/>
              <a:t>help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894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</a:p>
          <a:p>
            <a:pPr algn="ctr"/>
            <a:r>
              <a:rPr lang="cs-CZ" sz="5500" dirty="0" smtClean="0"/>
              <a:t>He </a:t>
            </a:r>
            <a:r>
              <a:rPr lang="cs-CZ" sz="5500" dirty="0" err="1" smtClean="0"/>
              <a:t>helps</a:t>
            </a:r>
            <a:r>
              <a:rPr lang="cs-CZ" sz="5500" dirty="0" smtClean="0"/>
              <a:t> Konrad </a:t>
            </a:r>
            <a:r>
              <a:rPr lang="cs-CZ" sz="5500" dirty="0" err="1" smtClean="0"/>
              <a:t>Baumgarten</a:t>
            </a:r>
            <a:r>
              <a:rPr lang="cs-CZ" sz="5500" dirty="0" smtClean="0"/>
              <a:t>.</a:t>
            </a:r>
          </a:p>
          <a:p>
            <a:pPr algn="ctr"/>
            <a:r>
              <a:rPr lang="cs-CZ" sz="5500" dirty="0" smtClean="0"/>
              <a:t>He </a:t>
            </a:r>
            <a:r>
              <a:rPr lang="cs-CZ" sz="5500" dirty="0" err="1" smtClean="0"/>
              <a:t>talks</a:t>
            </a:r>
            <a:r>
              <a:rPr lang="cs-CZ" sz="5500" dirty="0" smtClean="0"/>
              <a:t> to </a:t>
            </a:r>
            <a:r>
              <a:rPr lang="cs-CZ" sz="5500" dirty="0" err="1" smtClean="0"/>
              <a:t>Baumgarten</a:t>
            </a:r>
            <a:r>
              <a:rPr lang="cs-CZ" sz="5500" dirty="0" smtClean="0"/>
              <a:t> and </a:t>
            </a:r>
            <a:r>
              <a:rPr lang="cs-CZ" sz="5500" dirty="0" err="1" smtClean="0"/>
              <a:t>Tell</a:t>
            </a:r>
            <a:r>
              <a:rPr lang="cs-CZ" sz="5500" dirty="0" smtClean="0"/>
              <a:t> in his house.</a:t>
            </a:r>
            <a:endParaRPr lang="cs-CZ" sz="5500" dirty="0"/>
          </a:p>
        </p:txBody>
      </p:sp>
    </p:spTree>
    <p:extLst>
      <p:ext uri="{BB962C8B-B14F-4D97-AF65-F5344CB8AC3E}">
        <p14:creationId xmlns:p14="http://schemas.microsoft.com/office/powerpoint/2010/main" val="257588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</a:p>
          <a:p>
            <a:pPr algn="ctr"/>
            <a:r>
              <a:rPr lang="cs-CZ" sz="5500" dirty="0" smtClean="0"/>
              <a:t>He </a:t>
            </a:r>
            <a:r>
              <a:rPr lang="cs-CZ" sz="5500" dirty="0" err="1" smtClean="0"/>
              <a:t>helps</a:t>
            </a:r>
            <a:r>
              <a:rPr lang="cs-CZ" sz="5500" dirty="0" smtClean="0"/>
              <a:t> Konrad </a:t>
            </a:r>
            <a:r>
              <a:rPr lang="cs-CZ" sz="5500" dirty="0" err="1" smtClean="0"/>
              <a:t>Baumgarten</a:t>
            </a:r>
            <a:r>
              <a:rPr lang="cs-CZ" sz="5500" dirty="0" smtClean="0"/>
              <a:t>. </a:t>
            </a:r>
            <a:r>
              <a:rPr lang="cs-CZ" sz="5500" dirty="0" smtClean="0">
                <a:solidFill>
                  <a:srgbClr val="FF0000"/>
                </a:solidFill>
              </a:rPr>
              <a:t>William </a:t>
            </a:r>
            <a:r>
              <a:rPr lang="cs-CZ" sz="5500" dirty="0" err="1" smtClean="0">
                <a:solidFill>
                  <a:srgbClr val="FF0000"/>
                </a:solidFill>
              </a:rPr>
              <a:t>Tell</a:t>
            </a:r>
            <a:endParaRPr lang="cs-CZ" sz="5500" dirty="0" smtClean="0"/>
          </a:p>
          <a:p>
            <a:pPr algn="ctr"/>
            <a:r>
              <a:rPr lang="cs-CZ" sz="5500" dirty="0" smtClean="0"/>
              <a:t>He </a:t>
            </a:r>
            <a:r>
              <a:rPr lang="cs-CZ" sz="5500" dirty="0" err="1" smtClean="0"/>
              <a:t>talks</a:t>
            </a:r>
            <a:r>
              <a:rPr lang="cs-CZ" sz="5500" dirty="0" smtClean="0"/>
              <a:t> to </a:t>
            </a:r>
            <a:r>
              <a:rPr lang="cs-CZ" sz="5500" dirty="0" err="1" smtClean="0"/>
              <a:t>Baumgarten</a:t>
            </a:r>
            <a:r>
              <a:rPr lang="cs-CZ" sz="5500" dirty="0" smtClean="0"/>
              <a:t> and </a:t>
            </a:r>
            <a:r>
              <a:rPr lang="cs-CZ" sz="5500" dirty="0" err="1" smtClean="0"/>
              <a:t>Tell</a:t>
            </a:r>
            <a:r>
              <a:rPr lang="cs-CZ" sz="5500" dirty="0" smtClean="0"/>
              <a:t> in his house. </a:t>
            </a:r>
            <a:r>
              <a:rPr lang="cs-CZ" sz="5500" dirty="0" err="1" smtClean="0">
                <a:solidFill>
                  <a:srgbClr val="FF0000"/>
                </a:solidFill>
              </a:rPr>
              <a:t>Stauffacher</a:t>
            </a:r>
            <a:endParaRPr lang="cs-CZ" sz="5500" dirty="0"/>
          </a:p>
        </p:txBody>
      </p:sp>
    </p:spTree>
    <p:extLst>
      <p:ext uri="{BB962C8B-B14F-4D97-AF65-F5344CB8AC3E}">
        <p14:creationId xmlns:p14="http://schemas.microsoft.com/office/powerpoint/2010/main" val="38477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</a:t>
            </a:r>
            <a:r>
              <a:rPr lang="cs-CZ" dirty="0" err="1" smtClean="0"/>
              <a:t>peace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country.</a:t>
            </a:r>
          </a:p>
          <a:p>
            <a:r>
              <a:rPr lang="cs-CZ" dirty="0" err="1" smtClean="0"/>
              <a:t>Stauffacher</a:t>
            </a:r>
            <a:r>
              <a:rPr lang="cs-CZ" dirty="0" smtClean="0"/>
              <a:t>, </a:t>
            </a:r>
            <a:r>
              <a:rPr lang="cs-CZ" dirty="0" err="1" smtClean="0"/>
              <a:t>Baumgarten</a:t>
            </a:r>
            <a:r>
              <a:rPr lang="cs-CZ" dirty="0" smtClean="0"/>
              <a:t> and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Austrian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57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2267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768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7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</a:p>
        </p:txBody>
      </p:sp>
    </p:spTree>
    <p:extLst>
      <p:ext uri="{BB962C8B-B14F-4D97-AF65-F5344CB8AC3E}">
        <p14:creationId xmlns:p14="http://schemas.microsoft.com/office/powerpoint/2010/main" val="368768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1308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768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9935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768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</a:t>
            </a:r>
            <a:r>
              <a:rPr lang="cs-CZ" dirty="0" err="1" smtClean="0"/>
              <a:t>peace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country. </a:t>
            </a:r>
          </a:p>
        </p:txBody>
      </p:sp>
    </p:spTree>
    <p:extLst>
      <p:ext uri="{BB962C8B-B14F-4D97-AF65-F5344CB8AC3E}">
        <p14:creationId xmlns:p14="http://schemas.microsoft.com/office/powerpoint/2010/main" val="354422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</a:t>
            </a:r>
            <a:r>
              <a:rPr lang="cs-CZ" dirty="0" err="1" smtClean="0"/>
              <a:t>peace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country.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768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</a:t>
            </a:r>
            <a:r>
              <a:rPr lang="cs-CZ" dirty="0" err="1" smtClean="0"/>
              <a:t>peace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country.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Stauffacher</a:t>
            </a:r>
            <a:r>
              <a:rPr lang="cs-CZ" dirty="0" smtClean="0"/>
              <a:t>, </a:t>
            </a:r>
            <a:r>
              <a:rPr lang="cs-CZ" dirty="0" err="1" smtClean="0"/>
              <a:t>Baumgarten</a:t>
            </a:r>
            <a:r>
              <a:rPr lang="cs-CZ" dirty="0" smtClean="0"/>
              <a:t> and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Austrian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21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wrong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unhappy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Gessler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err="1" smtClean="0"/>
              <a:t>Austrians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 and </a:t>
            </a:r>
            <a:r>
              <a:rPr lang="cs-CZ" dirty="0" err="1" smtClean="0"/>
              <a:t>taxes</a:t>
            </a:r>
            <a:r>
              <a:rPr lang="cs-CZ" dirty="0" smtClean="0"/>
              <a:t> are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smtClean="0"/>
              <a:t>Konrad </a:t>
            </a:r>
            <a:r>
              <a:rPr lang="cs-CZ" dirty="0" err="1" smtClean="0"/>
              <a:t>Baumgarten´s</a:t>
            </a:r>
            <a:r>
              <a:rPr lang="cs-CZ" dirty="0" smtClean="0"/>
              <a:t>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</a:t>
            </a:r>
            <a:r>
              <a:rPr lang="cs-CZ" dirty="0" err="1" smtClean="0"/>
              <a:t>peace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country.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 smtClean="0"/>
          </a:p>
          <a:p>
            <a:r>
              <a:rPr lang="cs-CZ" dirty="0" err="1" smtClean="0"/>
              <a:t>Stauffacher</a:t>
            </a:r>
            <a:r>
              <a:rPr lang="cs-CZ" dirty="0" smtClean="0"/>
              <a:t>, </a:t>
            </a:r>
            <a:r>
              <a:rPr lang="cs-CZ" dirty="0" err="1" smtClean="0"/>
              <a:t>Baumgarten</a:t>
            </a:r>
            <a:r>
              <a:rPr lang="cs-CZ" dirty="0" smtClean="0"/>
              <a:t> and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Austrian</a:t>
            </a:r>
            <a:r>
              <a:rPr lang="cs-CZ" dirty="0" smtClean="0"/>
              <a:t> </a:t>
            </a:r>
            <a:r>
              <a:rPr lang="cs-CZ" dirty="0" err="1" smtClean="0"/>
              <a:t>soldiers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01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521773"/>
              </p:ext>
            </p:extLst>
          </p:nvPr>
        </p:nvGraphicFramePr>
        <p:xfrm>
          <a:off x="1369036" y="3233738"/>
          <a:ext cx="6405925" cy="227838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5553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smtClean="0">
                          <a:effectLst/>
                          <a:latin typeface="+mn-lt"/>
                        </a:rPr>
                        <a:t>SCHILLER</a:t>
                      </a:r>
                      <a:r>
                        <a:rPr lang="en-US" sz="1100" dirty="0" smtClean="0">
                          <a:effectLst/>
                          <a:latin typeface="+mn-lt"/>
                        </a:rPr>
                        <a:t>, Friedrich; TAYLOR, Nancy. </a:t>
                      </a:r>
                      <a:r>
                        <a:rPr lang="en-US" sz="1100" i="1" dirty="0" smtClean="0">
                          <a:effectLst/>
                          <a:latin typeface="+mn-lt"/>
                        </a:rPr>
                        <a:t>William Tell</a:t>
                      </a:r>
                      <a:r>
                        <a:rPr lang="en-US" sz="1100" dirty="0" smtClean="0">
                          <a:effectLst/>
                          <a:latin typeface="+mn-lt"/>
                        </a:rPr>
                        <a:t>. Essex: Pearson Education Ltd, 2011, ISBN 978-1-4082-3155-5.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  <a:latin typeface="+mn-lt"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  <a:latin typeface="+mn-lt"/>
                        </a:rPr>
                        <a:t> [online]. [cit. 4.1.2013]. Dostupný na WWW: http://cs.wikipedia.org/wiki/Soubor:Friedrich_schiller.jpg 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 závěru každé části žáci musí odpovědět na otázky, zatrhnout správnou odpověď či splnit jiný úkol k naplnění principu čtení s porozuměním. Jednotlivý DUM slouží jako část vyučovací hodiny, kdy během 1-2 měsíců žáci přečtou celý příběh,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 tomto případě o Vilému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Tellovi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895</Words>
  <Application>Microsoft Office PowerPoint</Application>
  <PresentationFormat>Předvádění na obrazovce (4:3)</PresentationFormat>
  <Paragraphs>134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William Tell</vt:lpstr>
      <vt:lpstr>Scene 3 At Stauffacher´s home</vt:lpstr>
      <vt:lpstr>Scene 3 At Stauffacher´s home</vt:lpstr>
      <vt:lpstr>Scene 3 At Stauffacher´s home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After you read…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medkova</cp:lastModifiedBy>
  <cp:revision>35</cp:revision>
  <dcterms:created xsi:type="dcterms:W3CDTF">2012-04-04T05:08:45Z</dcterms:created>
  <dcterms:modified xsi:type="dcterms:W3CDTF">2013-01-07T12:05:59Z</dcterms:modified>
</cp:coreProperties>
</file>