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9BF42-0A84-4909-BC72-61C54E1376BD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E20F5-DF1B-412A-8629-1BC5D4541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6ACBA-71C2-4CCA-BFC4-EA96CDFE120D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B0459-7643-4123-8689-0A604EDCD3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62792-659F-490B-A519-8D948030DA59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486FB-A99E-4458-A307-B6AD526DBA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9CB2D-74E5-4C52-BBAF-B6562A26EEDC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8D33D-2076-432E-B718-AA7E63E60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22335-E13E-4709-8FFE-D58BF9D5D203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D599F-4BE1-42C0-AA39-C9733E928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A1EA6-9452-42C0-9C4F-92BA950D0CA1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FF76F-D6DF-4CA1-A3CA-ADE8B4CF64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EAD3B-1EC9-46C5-932A-754EA34235CB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90EC6-081D-43D2-A44C-8BABC5FB3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634E7-B558-47F6-BE26-92A965C33518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C415D-B3D8-401A-B534-DFD47D60E4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764A9-F346-41AF-AA26-462A4F76CE6E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74643-1C8A-44A7-9986-8798D4A988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FD08F-9315-4B3A-9C3E-30A005ACFAB8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456AD-F2EE-4CF5-BC0D-6F266DD149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51BBE-82CC-4D06-BA51-6607EED13EDC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FEF5-AAE6-49BB-8BF1-5F535EE87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03047C-309B-490A-927D-9FD3B88EDD72}" type="datetimeFigureOut">
              <a:rPr lang="cs-CZ"/>
              <a:pPr>
                <a:defRPr/>
              </a:pPr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55D058-A3CB-4F71-8117-79666D3355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98500" y="3068638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/>
              <a:t>VY_52_INOVACE_28_Buňka a bakterie- kontrolní otázky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7200" y="5229225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Obdélník 3"/>
          <p:cNvSpPr>
            <a:spLocks noChangeArrowheads="1"/>
          </p:cNvSpPr>
          <p:nvPr/>
        </p:nvSpPr>
        <p:spPr bwMode="auto">
          <a:xfrm>
            <a:off x="552450" y="1844675"/>
            <a:ext cx="8064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/>
              <a:t>Základní škola a Mateřská škola Choustník, okres Tábor</a:t>
            </a:r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1" descr="skenování00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788" y="3179763"/>
            <a:ext cx="9402763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0" y="3333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u="sng">
                <a:latin typeface="Calibri" pitchFamily="34" charset="0"/>
              </a:rPr>
              <a:t>Organely přiřaď k buňce rostlinné</a:t>
            </a:r>
            <a:r>
              <a:rPr lang="cs-CZ" sz="2800" b="1" u="sng"/>
              <a:t>,</a:t>
            </a:r>
            <a:r>
              <a:rPr lang="cs-CZ" sz="2800" b="1" u="sng">
                <a:latin typeface="Calibri" pitchFamily="34" charset="0"/>
              </a:rPr>
              <a:t> živočišné,</a:t>
            </a:r>
            <a:r>
              <a:rPr lang="cs-CZ" sz="2800" b="1" u="sng"/>
              <a:t> nebo</a:t>
            </a:r>
            <a:r>
              <a:rPr lang="cs-CZ" sz="2800" b="1" u="sng">
                <a:latin typeface="Calibri" pitchFamily="34" charset="0"/>
              </a:rPr>
              <a:t> oběma</a:t>
            </a:r>
          </a:p>
        </p:txBody>
      </p:sp>
      <p:sp>
        <p:nvSpPr>
          <p:cNvPr id="14339" name="TextovéPole 4"/>
          <p:cNvSpPr txBox="1">
            <a:spLocks noChangeArrowheads="1"/>
          </p:cNvSpPr>
          <p:nvPr/>
        </p:nvSpPr>
        <p:spPr bwMode="auto">
          <a:xfrm>
            <a:off x="547688" y="1133475"/>
            <a:ext cx="2160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0" name="TextovéPole 5"/>
          <p:cNvSpPr txBox="1">
            <a:spLocks noChangeArrowheads="1"/>
          </p:cNvSpPr>
          <p:nvPr/>
        </p:nvSpPr>
        <p:spPr bwMode="auto">
          <a:xfrm>
            <a:off x="539750" y="1125538"/>
            <a:ext cx="2160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6"/>
          <p:cNvSpPr txBox="1">
            <a:spLocks noChangeArrowheads="1"/>
          </p:cNvSpPr>
          <p:nvPr/>
        </p:nvSpPr>
        <p:spPr bwMode="auto">
          <a:xfrm>
            <a:off x="692150" y="1277938"/>
            <a:ext cx="2160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2" name="TextovéPole 7"/>
          <p:cNvSpPr txBox="1">
            <a:spLocks noChangeArrowheads="1"/>
          </p:cNvSpPr>
          <p:nvPr/>
        </p:nvSpPr>
        <p:spPr bwMode="auto">
          <a:xfrm>
            <a:off x="5867400" y="1125538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3" name="TextovéPole 8"/>
          <p:cNvSpPr txBox="1">
            <a:spLocks noChangeArrowheads="1"/>
          </p:cNvSpPr>
          <p:nvPr/>
        </p:nvSpPr>
        <p:spPr bwMode="auto">
          <a:xfrm>
            <a:off x="6019800" y="1277938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81" name="TextovéPole 10"/>
          <p:cNvSpPr txBox="1">
            <a:spLocks noChangeArrowheads="1"/>
          </p:cNvSpPr>
          <p:nvPr/>
        </p:nvSpPr>
        <p:spPr bwMode="auto">
          <a:xfrm>
            <a:off x="1476375" y="1052513"/>
            <a:ext cx="2590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Buněčná stěna</a:t>
            </a:r>
          </a:p>
        </p:txBody>
      </p:sp>
      <p:sp>
        <p:nvSpPr>
          <p:cNvPr id="3082" name="TextovéPole 12"/>
          <p:cNvSpPr txBox="1">
            <a:spLocks noChangeArrowheads="1"/>
          </p:cNvSpPr>
          <p:nvPr/>
        </p:nvSpPr>
        <p:spPr bwMode="auto">
          <a:xfrm>
            <a:off x="250825" y="1341438"/>
            <a:ext cx="3384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  <a:latin typeface="Calibri" pitchFamily="34" charset="0"/>
              </a:rPr>
              <a:t>Plazmatická membrána</a:t>
            </a:r>
          </a:p>
        </p:txBody>
      </p:sp>
      <p:sp>
        <p:nvSpPr>
          <p:cNvPr id="14346" name="TextovéPole 13"/>
          <p:cNvSpPr txBox="1">
            <a:spLocks noChangeArrowheads="1"/>
          </p:cNvSpPr>
          <p:nvPr/>
        </p:nvSpPr>
        <p:spPr bwMode="auto">
          <a:xfrm>
            <a:off x="179388" y="1844675"/>
            <a:ext cx="3455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70C0"/>
                </a:solidFill>
                <a:latin typeface="Calibri" pitchFamily="34" charset="0"/>
              </a:rPr>
              <a:t>cytoplazma</a:t>
            </a:r>
          </a:p>
        </p:txBody>
      </p:sp>
      <p:sp>
        <p:nvSpPr>
          <p:cNvPr id="14347" name="TextovéPole 14"/>
          <p:cNvSpPr txBox="1">
            <a:spLocks noChangeArrowheads="1"/>
          </p:cNvSpPr>
          <p:nvPr/>
        </p:nvSpPr>
        <p:spPr bwMode="auto">
          <a:xfrm>
            <a:off x="755650" y="2420938"/>
            <a:ext cx="3529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jádro</a:t>
            </a:r>
          </a:p>
        </p:txBody>
      </p:sp>
      <p:sp>
        <p:nvSpPr>
          <p:cNvPr id="3085" name="TextovéPole 15"/>
          <p:cNvSpPr txBox="1">
            <a:spLocks noChangeArrowheads="1"/>
          </p:cNvSpPr>
          <p:nvPr/>
        </p:nvSpPr>
        <p:spPr bwMode="auto">
          <a:xfrm>
            <a:off x="4211638" y="1052513"/>
            <a:ext cx="266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>chloroplasty</a:t>
            </a:r>
          </a:p>
        </p:txBody>
      </p:sp>
      <p:sp>
        <p:nvSpPr>
          <p:cNvPr id="14349" name="TextovéPole 17"/>
          <p:cNvSpPr txBox="1">
            <a:spLocks noChangeArrowheads="1"/>
          </p:cNvSpPr>
          <p:nvPr/>
        </p:nvSpPr>
        <p:spPr bwMode="auto">
          <a:xfrm>
            <a:off x="4572000" y="1844675"/>
            <a:ext cx="1439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70C0"/>
                </a:solidFill>
                <a:latin typeface="Calibri" pitchFamily="34" charset="0"/>
              </a:rPr>
              <a:t>lysozomy</a:t>
            </a:r>
          </a:p>
        </p:txBody>
      </p:sp>
      <p:sp>
        <p:nvSpPr>
          <p:cNvPr id="14350" name="TextovéPole 18"/>
          <p:cNvSpPr txBox="1">
            <a:spLocks noChangeArrowheads="1"/>
          </p:cNvSpPr>
          <p:nvPr/>
        </p:nvSpPr>
        <p:spPr bwMode="auto">
          <a:xfrm>
            <a:off x="2771775" y="1916113"/>
            <a:ext cx="1512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B050"/>
                </a:solidFill>
                <a:latin typeface="Calibri" pitchFamily="34" charset="0"/>
              </a:rPr>
              <a:t>ribozomy</a:t>
            </a:r>
          </a:p>
        </p:txBody>
      </p:sp>
      <p:sp>
        <p:nvSpPr>
          <p:cNvPr id="3088" name="TextovéPole 19"/>
          <p:cNvSpPr txBox="1">
            <a:spLocks noChangeArrowheads="1"/>
          </p:cNvSpPr>
          <p:nvPr/>
        </p:nvSpPr>
        <p:spPr bwMode="auto">
          <a:xfrm>
            <a:off x="4787900" y="2349500"/>
            <a:ext cx="158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mitochondrie</a:t>
            </a:r>
          </a:p>
        </p:txBody>
      </p:sp>
      <p:sp>
        <p:nvSpPr>
          <p:cNvPr id="14352" name="TextovéPole 20"/>
          <p:cNvSpPr txBox="1">
            <a:spLocks noChangeArrowheads="1"/>
          </p:cNvSpPr>
          <p:nvPr/>
        </p:nvSpPr>
        <p:spPr bwMode="auto">
          <a:xfrm>
            <a:off x="6659563" y="1773238"/>
            <a:ext cx="1152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7030A0"/>
                </a:solidFill>
                <a:latin typeface="Calibri" pitchFamily="34" charset="0"/>
              </a:rPr>
              <a:t>vakuoly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cs-CZ" sz="2800" b="1" u="sng" smtClean="0"/>
              <a:t>Doplň text, odpověz na otázky: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Symbiotické bakterie jsou ty,…………………………</a:t>
            </a:r>
          </a:p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Parazitické bakterie lidem …………………………..</a:t>
            </a:r>
          </a:p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Přímo naše buňky napadá ……………….</a:t>
            </a:r>
          </a:p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Hlízkovitá bakterie dokáže…………………………..</a:t>
            </a:r>
          </a:p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Vyřaď z textu, co bakterie nedokáže.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cs-CZ" b="1" dirty="0" smtClean="0"/>
              <a:t>Bakterie dokáží: </a:t>
            </a:r>
            <a:r>
              <a:rPr lang="cs-CZ" dirty="0" smtClean="0"/>
              <a:t>Vyrobit tvaroh, vyrobit alkohol, vyrobit vitamíny, vyrobit hnojivo, čistit odpadní vodu, vyrábět bioplyn, rozkládat odpady, způsobit nemoc, ochránit kůži.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1"/>
          <p:cNvSpPr txBox="1">
            <a:spLocks noChangeArrowheads="1"/>
          </p:cNvSpPr>
          <p:nvPr/>
        </p:nvSpPr>
        <p:spPr bwMode="auto">
          <a:xfrm>
            <a:off x="323850" y="549275"/>
            <a:ext cx="50403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Zdroj obrázků:</a:t>
            </a:r>
          </a:p>
          <a:p>
            <a:r>
              <a:rPr lang="cs-CZ" sz="1200">
                <a:latin typeface="Calibri" pitchFamily="34" charset="0"/>
              </a:rPr>
              <a:t>Obr.1- Učebnice: Ekologický přírodopis 7.třída. Kvasničková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86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Calibri</vt:lpstr>
      <vt:lpstr>Motiv sady Office</vt:lpstr>
      <vt:lpstr>VY_52_INOVACE_28_Buňka a bakterie- kontrolní otázky</vt:lpstr>
      <vt:lpstr>Snímek 2</vt:lpstr>
      <vt:lpstr>Doplň text, odpověz na otázky: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VY_52_INOVACE_27</dc:title>
  <dc:creator>Hercík</dc:creator>
  <cp:lastModifiedBy>DUM</cp:lastModifiedBy>
  <cp:revision>14</cp:revision>
  <dcterms:created xsi:type="dcterms:W3CDTF">2011-03-27T16:54:02Z</dcterms:created>
  <dcterms:modified xsi:type="dcterms:W3CDTF">2012-03-10T20:15:26Z</dcterms:modified>
</cp:coreProperties>
</file>