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4" r:id="rId4"/>
    <p:sldId id="275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7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F30E6D-8818-4E65-8B55-A5733B9B8D51}">
          <p14:sldIdLst>
            <p14:sldId id="256"/>
            <p14:sldId id="273"/>
            <p14:sldId id="274"/>
            <p14:sldId id="275"/>
            <p14:sldId id="278"/>
            <p14:sldId id="279"/>
            <p14:sldId id="280"/>
            <p14:sldId id="281"/>
            <p14:sldId id="282"/>
            <p14:sldId id="283"/>
            <p14:sldId id="284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71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395536" y="4797152"/>
            <a:ext cx="8458200" cy="1222375"/>
          </a:xfrm>
        </p:spPr>
        <p:txBody>
          <a:bodyPr/>
          <a:lstStyle/>
          <a:p>
            <a:r>
              <a:rPr lang="cs-CZ" dirty="0" smtClean="0"/>
              <a:t>Syfilis - </a:t>
            </a:r>
            <a:r>
              <a:rPr lang="cs-CZ" dirty="0" err="1" smtClean="0"/>
              <a:t>přÍjice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Pohlavně přenosné choroby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ílová skupina: střední školy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notace : charakteristické znaky příjice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 : </a:t>
            </a:r>
            <a:r>
              <a:rPr lang="cs-CZ" dirty="0" smtClean="0"/>
              <a:t>puchýřky, tvrdý vřed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utor: Kamila Černá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pracováno: 2013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07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ůvodce: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ikroorganismus -</a:t>
            </a: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Treponema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pallidum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21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akutní a chronické onemocnění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rojevuje se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stádii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0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primární stádium</a:t>
            </a:r>
          </a:p>
          <a:p>
            <a:pPr marL="0" indent="0">
              <a:buNone/>
            </a:pP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místo vzniku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pohlavní orgány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 ústní dutina 			   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 řitní otvor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	 vzácně i jiné části těla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83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průběh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3 týdny po infekci ( od 1 do 14 dnů )→ 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puchýřky,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 protržení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→ tvrdý vřed</a:t>
            </a: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trvá 5 – 8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týdnů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35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ouvisející projevy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rozsáhlá reakce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mízních uzlin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zejména v 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tříslech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45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>
                <a:latin typeface="Arial" pitchFamily="34" charset="0"/>
                <a:cs typeface="Arial" pitchFamily="34" charset="0"/>
              </a:rPr>
              <a:t>s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ekundární stádium</a:t>
            </a:r>
          </a:p>
          <a:p>
            <a:pPr marL="0" indent="0">
              <a:buNone/>
            </a:pP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průběh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 8 – 10 týdnů →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vyrážky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po celém těle , které se mohou 	do dvou až tří let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opakovat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16832"/>
            <a:ext cx="2609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956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ouvisející projevy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malátnost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bolesti kloubů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bolesti svalů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bolesti hlavy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nespavost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teplota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22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eléčení pacienti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→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terciární stádium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orgánová příjice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( za  několik let po infekci )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ejzávažnější postižení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nervové soustavy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neurosyphilis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cévně – srdečního systému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 srdečnice – 	aorty )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86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Syfilis - příjice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éčení pacienti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včasná léčba → klinické 	uzdravení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pozdější léčba → </a:t>
            </a:r>
            <a:r>
              <a:rPr lang="cs-CZ" smtClean="0">
                <a:latin typeface="Arial" pitchFamily="34" charset="0"/>
                <a:cs typeface="Arial" pitchFamily="34" charset="0"/>
              </a:rPr>
              <a:t>uzdravení nejisté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23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/>
              <a:t>http://www.google.cz/search?hl=cs&amp;gs_rn=1&amp;gs_ri=hp&amp;cp=5&amp;gs_id=i&amp;xhr=t&amp;q=p%C5%99%C3%ADjice&amp;rlz=1R2AURU_csCZ501&amp;bav=on.2,or.r_gc.r_pw.r_qf.&amp;</a:t>
            </a:r>
            <a:r>
              <a:rPr lang="cs-CZ" sz="800" dirty="0" smtClean="0"/>
              <a:t>bvm=bv.1355534169,d.Yms&amp;bpcl=40096503&amp;biw=1280&amp;bih=641&amp;wrapid=tljp135756834387308&amp;um=1&amp;ie=UTF-8&amp;tbm=isch&amp;source=og&amp;sa=N&amp;tab=wi&amp;ei=GtvqULLwKYzJswbKhIDIBQ</a:t>
            </a:r>
          </a:p>
          <a:p>
            <a:pPr marL="0" indent="0">
              <a:buNone/>
            </a:pPr>
            <a:r>
              <a:rPr lang="cs-CZ" sz="800" dirty="0"/>
              <a:t>http://www.google.cz/search?hl=cs&amp;gs_rn=1&amp;gs_ri=hp&amp;cp=5&amp;gs_id=i&amp;xhr=t&amp;q=p%C5%99%C3%ADjice&amp;rlz=1R2AURU_csCZ501&amp;bav=on.2,or.r_gc.r_pw.r_qf.&amp;bvm=bv.1355534169,d.Yms&amp;bpcl=40096503&amp;biw=1280&amp;bih=641&amp;wrapid=tljp135756834387308&amp;um=1&amp;ie=UTF-8&amp;tbm=isch&amp;source=og&amp;sa=N&amp;tab=wi&amp;ei=GtvqULLwKYzJswbKhIDIBQ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685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1021</TotalTime>
  <Words>101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Syfilis - přÍjice</vt:lpstr>
      <vt:lpstr>Syfilis</vt:lpstr>
      <vt:lpstr>Syfilis - příjice</vt:lpstr>
      <vt:lpstr>Syfilis - příjice</vt:lpstr>
      <vt:lpstr>Syfilis - příjice</vt:lpstr>
      <vt:lpstr>Syfilis - příjice</vt:lpstr>
      <vt:lpstr>Syfilis - příjice</vt:lpstr>
      <vt:lpstr>Syfilis - příjice</vt:lpstr>
      <vt:lpstr>Syfilis - příjice</vt:lpstr>
      <vt:lpstr>Syfilis - příjice</vt:lpstr>
      <vt:lpstr>Syfilis - příjice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124</cp:revision>
  <dcterms:created xsi:type="dcterms:W3CDTF">2012-10-08T12:35:50Z</dcterms:created>
  <dcterms:modified xsi:type="dcterms:W3CDTF">2013-01-07T14:24:13Z</dcterms:modified>
</cp:coreProperties>
</file>