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9"/>
  </p:notesMasterIdLst>
  <p:handoutMasterIdLst>
    <p:handoutMasterId r:id="rId10"/>
  </p:handoutMasterIdLst>
  <p:sldIdLst>
    <p:sldId id="261" r:id="rId2"/>
    <p:sldId id="262" r:id="rId3"/>
    <p:sldId id="263" r:id="rId4"/>
    <p:sldId id="266" r:id="rId5"/>
    <p:sldId id="267" r:id="rId6"/>
    <p:sldId id="268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58" autoAdjust="0"/>
  </p:normalViewPr>
  <p:slideViewPr>
    <p:cSldViewPr>
      <p:cViewPr varScale="1">
        <p:scale>
          <a:sx n="74" d="100"/>
          <a:sy n="74" d="100"/>
        </p:scale>
        <p:origin x="-103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7.1.2013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8275297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7.1.2013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0542178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7.1.2013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7.1.2013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7.1.2013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7.1.2013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C40AFBE-57DA-4BA2-AF47-DC2B4DB78E9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7.1.2013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Zeměpis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7. 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Jižní Amerika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Mgr. Kamil </a:t>
            </a:r>
            <a:r>
              <a:rPr lang="cs-CZ" dirty="0" err="1" smtClean="0"/>
              <a:t>Vilimovský</a:t>
            </a:r>
            <a:endParaRPr lang="cs-CZ" dirty="0" smtClean="0"/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60350"/>
            <a:ext cx="7772400" cy="1008063"/>
          </a:xfrm>
        </p:spPr>
        <p:txBody>
          <a:bodyPr/>
          <a:lstStyle/>
          <a:p>
            <a:r>
              <a:rPr lang="cs-CZ">
                <a:solidFill>
                  <a:srgbClr val="FF3399"/>
                </a:solidFill>
              </a:rPr>
              <a:t>BRAZÍLIE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6005512"/>
            <a:ext cx="7772400" cy="519832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http://cs.wikipedia.org/wiki/Soubor:Brazil_(orthographic_projection).svg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48680"/>
            <a:ext cx="5153025" cy="515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Základní informace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2400"/>
              <a:t>Brazilská federativní republika</a:t>
            </a:r>
          </a:p>
          <a:p>
            <a:pPr>
              <a:lnSpc>
                <a:spcPct val="80000"/>
              </a:lnSpc>
            </a:pPr>
            <a:r>
              <a:rPr lang="cs-CZ" sz="2400"/>
              <a:t>Rozloha : 8 511 965 km2</a:t>
            </a:r>
          </a:p>
          <a:p>
            <a:pPr>
              <a:lnSpc>
                <a:spcPct val="80000"/>
              </a:lnSpc>
            </a:pPr>
            <a:r>
              <a:rPr lang="cs-CZ" sz="2400"/>
              <a:t>Počet obyvatel :přes 180 mil.ob</a:t>
            </a:r>
          </a:p>
          <a:p>
            <a:pPr>
              <a:lnSpc>
                <a:spcPct val="80000"/>
              </a:lnSpc>
            </a:pPr>
            <a:r>
              <a:rPr lang="cs-CZ" sz="2400"/>
              <a:t>Hustota obyvatel : 21ob./km2</a:t>
            </a:r>
          </a:p>
          <a:p>
            <a:pPr>
              <a:lnSpc>
                <a:spcPct val="80000"/>
              </a:lnSpc>
            </a:pPr>
            <a:r>
              <a:rPr lang="cs-CZ" sz="2400"/>
              <a:t>Národnostní složení : běloši 55</a:t>
            </a:r>
            <a:r>
              <a:rPr lang="en-US" sz="2400">
                <a:cs typeface="Arial" charset="0"/>
              </a:rPr>
              <a:t>%</a:t>
            </a:r>
            <a:r>
              <a:rPr lang="cs-CZ" sz="2400">
                <a:cs typeface="Arial" charset="0"/>
              </a:rPr>
              <a:t>, mulati 39</a:t>
            </a:r>
            <a:r>
              <a:rPr lang="en-US" sz="2400">
                <a:cs typeface="Arial" charset="0"/>
              </a:rPr>
              <a:t>%</a:t>
            </a:r>
            <a:r>
              <a:rPr lang="cs-CZ" sz="2400">
                <a:cs typeface="Arial" charset="0"/>
              </a:rPr>
              <a:t>,</a:t>
            </a:r>
          </a:p>
          <a:p>
            <a:pPr>
              <a:lnSpc>
                <a:spcPct val="80000"/>
              </a:lnSpc>
            </a:pPr>
            <a:r>
              <a:rPr lang="cs-CZ" sz="2400">
                <a:cs typeface="Arial" charset="0"/>
              </a:rPr>
              <a:t>                                   černoši 6</a:t>
            </a:r>
            <a:r>
              <a:rPr lang="en-US" sz="2400">
                <a:cs typeface="Arial" charset="0"/>
              </a:rPr>
              <a:t>%</a:t>
            </a:r>
            <a:endParaRPr lang="cs-CZ" sz="2400">
              <a:cs typeface="Arial" charset="0"/>
            </a:endParaRPr>
          </a:p>
          <a:p>
            <a:pPr>
              <a:lnSpc>
                <a:spcPct val="80000"/>
              </a:lnSpc>
            </a:pPr>
            <a:r>
              <a:rPr lang="cs-CZ" sz="2400">
                <a:cs typeface="Arial" charset="0"/>
              </a:rPr>
              <a:t>Úřední jazyk : Portugalština + indiánské jazyky</a:t>
            </a:r>
          </a:p>
          <a:p>
            <a:pPr>
              <a:lnSpc>
                <a:spcPct val="80000"/>
              </a:lnSpc>
            </a:pPr>
            <a:r>
              <a:rPr lang="cs-CZ" sz="2400">
                <a:cs typeface="Arial" charset="0"/>
              </a:rPr>
              <a:t>Hlavní město : Brasília</a:t>
            </a:r>
          </a:p>
          <a:p>
            <a:pPr>
              <a:lnSpc>
                <a:spcPct val="80000"/>
              </a:lnSpc>
            </a:pPr>
            <a:r>
              <a:rPr lang="cs-CZ" sz="2400">
                <a:cs typeface="Arial" charset="0"/>
              </a:rPr>
              <a:t>Největší města : Sao Paulo, Rio de Janeiro, Belo Horizonte, Porto Alegre,</a:t>
            </a:r>
          </a:p>
          <a:p>
            <a:pPr>
              <a:lnSpc>
                <a:spcPct val="80000"/>
              </a:lnSpc>
            </a:pPr>
            <a:r>
              <a:rPr lang="cs-CZ" sz="2400">
                <a:cs typeface="Arial" charset="0"/>
              </a:rPr>
              <a:t>Nejvyšší hora : Pico de Neblina 3014 m.n.m.</a:t>
            </a:r>
          </a:p>
          <a:p>
            <a:pPr>
              <a:lnSpc>
                <a:spcPct val="80000"/>
              </a:lnSpc>
            </a:pPr>
            <a:r>
              <a:rPr lang="cs-CZ" sz="2400">
                <a:cs typeface="Arial" charset="0"/>
              </a:rPr>
              <a:t>Nejdelší řeka : Amazonka</a:t>
            </a:r>
            <a:endParaRPr lang="en-US" sz="240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Podnebí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786688" cy="4525963"/>
          </a:xfrm>
        </p:spPr>
        <p:txBody>
          <a:bodyPr/>
          <a:lstStyle/>
          <a:p>
            <a:r>
              <a:rPr lang="cs-CZ" sz="2800"/>
              <a:t>Většina území Brazílie – </a:t>
            </a:r>
            <a:r>
              <a:rPr lang="cs-CZ" sz="2800" u="sng"/>
              <a:t>tropické teplé a vlhké podnebí</a:t>
            </a:r>
          </a:p>
          <a:p>
            <a:r>
              <a:rPr lang="cs-CZ" sz="2800"/>
              <a:t>Na jihu území je podnebí </a:t>
            </a:r>
            <a:r>
              <a:rPr lang="cs-CZ" sz="2800" u="sng"/>
              <a:t>subtropické </a:t>
            </a:r>
          </a:p>
        </p:txBody>
      </p:sp>
      <p:sp>
        <p:nvSpPr>
          <p:cNvPr id="6409" name="Rectangle 265"/>
          <p:cNvSpPr>
            <a:spLocks noChangeArrowheads="1"/>
          </p:cNvSpPr>
          <p:nvPr/>
        </p:nvSpPr>
        <p:spPr bwMode="auto">
          <a:xfrm>
            <a:off x="-508000" y="5705475"/>
            <a:ext cx="247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cs-CZ"/>
              <a:t> </a:t>
            </a:r>
          </a:p>
        </p:txBody>
      </p:sp>
      <p:sp>
        <p:nvSpPr>
          <p:cNvPr id="6424" name="Rectangle 280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endParaRPr lang="cs-CZ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Zajímavosti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 smtClean="0"/>
              <a:t>Copacabana</a:t>
            </a:r>
            <a:endParaRPr lang="cs-CZ" dirty="0" smtClean="0"/>
          </a:p>
          <a:p>
            <a:r>
              <a:rPr lang="cs-CZ" dirty="0"/>
              <a:t>Socha Krista – Rio de </a:t>
            </a:r>
            <a:r>
              <a:rPr lang="cs-CZ" dirty="0" err="1"/>
              <a:t>Janeiro</a:t>
            </a:r>
            <a:r>
              <a:rPr lang="cs-CZ" dirty="0"/>
              <a:t> </a:t>
            </a:r>
            <a:endParaRPr lang="cs-CZ" dirty="0" smtClean="0"/>
          </a:p>
          <a:p>
            <a:r>
              <a:rPr lang="cs-CZ" dirty="0"/>
              <a:t>Cukrová </a:t>
            </a:r>
            <a:r>
              <a:rPr lang="cs-CZ" dirty="0" smtClean="0"/>
              <a:t>homole</a:t>
            </a:r>
          </a:p>
          <a:p>
            <a:r>
              <a:rPr lang="cs-CZ" dirty="0"/>
              <a:t>Vodopády </a:t>
            </a:r>
            <a:r>
              <a:rPr lang="cs-CZ" dirty="0" err="1" smtClean="0"/>
              <a:t>Iguacu</a:t>
            </a:r>
            <a:endParaRPr lang="cs-CZ" dirty="0" smtClean="0"/>
          </a:p>
          <a:p>
            <a:r>
              <a:rPr lang="cs-CZ" dirty="0" smtClean="0"/>
              <a:t>Sport</a:t>
            </a:r>
          </a:p>
          <a:p>
            <a:r>
              <a:rPr lang="cs-CZ" dirty="0"/>
              <a:t>Karneval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Školní atlas světa – Kartografie Praha</a:t>
            </a:r>
          </a:p>
          <a:p>
            <a:r>
              <a:rPr lang="cs-CZ" dirty="0" smtClean="0"/>
              <a:t>Internetový vyhledávač </a:t>
            </a:r>
            <a:r>
              <a:rPr lang="cs-CZ" dirty="0" err="1" smtClean="0"/>
              <a:t>Google</a:t>
            </a:r>
            <a:endParaRPr lang="cs-CZ" dirty="0" smtClean="0"/>
          </a:p>
          <a:p>
            <a:r>
              <a:rPr lang="cs-CZ" dirty="0" smtClean="0"/>
              <a:t>Časopisy Lidé a </a:t>
            </a:r>
            <a:r>
              <a:rPr lang="cs-CZ" dirty="0" smtClean="0"/>
              <a:t>Země</a:t>
            </a:r>
          </a:p>
          <a:p>
            <a:r>
              <a:rPr lang="cs-CZ" dirty="0" smtClean="0"/>
              <a:t>www.wikipedia.org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32</TotalTime>
  <Words>170</Words>
  <Application>Microsoft Office PowerPoint</Application>
  <PresentationFormat>Předvádění na obrazovce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Jmění</vt:lpstr>
      <vt:lpstr>Základní škola a mateřská škola Staré Město   Interaktivní škola pro žáka 21.století</vt:lpstr>
      <vt:lpstr>BRAZÍLIE</vt:lpstr>
      <vt:lpstr>Prezentace aplikace PowerPoint</vt:lpstr>
      <vt:lpstr>Základní informace</vt:lpstr>
      <vt:lpstr>Podnebí</vt:lpstr>
      <vt:lpstr>Zajímavosti</vt:lpstr>
      <vt:lpstr>Přehled zdrojů a odkazů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VilimovskyKamil</cp:lastModifiedBy>
  <cp:revision>6</cp:revision>
  <dcterms:created xsi:type="dcterms:W3CDTF">2010-07-04T09:26:34Z</dcterms:created>
  <dcterms:modified xsi:type="dcterms:W3CDTF">2013-01-07T14:19:22Z</dcterms:modified>
</cp:coreProperties>
</file>