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CEF4F9-09CA-40D4-8E66-B904ABC9A521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D2F910-9FCD-4519-A220-876C48DEB1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05579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865D1E-B995-47B9-A957-4F4AEF23BE3E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9721A9-26AB-4140-A06D-576DFCE018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13627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7852D1-362F-4077-B626-85D6BC01C62A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E008FD-EA27-4D2B-8757-F8C1D0AA19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1398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F83899-3739-4D68-92A3-F396912EA52A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A6454F-8372-4993-8BC9-745F297198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77205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6EC02F-574F-4F06-B7D3-CF5491198833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D86552-1AB8-4CAA-9A9C-BBA09B5E9E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905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F43DEC-F20B-4F33-8936-DEEBFCCF243F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CA12E-A190-4C03-8C01-F982D8018B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51679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5B150C-F049-4900-83E3-4680BB42A3A2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BD8BA8-B464-4075-8AAD-3E4F7BE795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01650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7EBB4F-340C-4669-BF2D-2181276AF25D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5F808-864C-4050-A162-6B47712445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46936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2FB06F-D477-47A0-BB81-13CCE783053A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A325D6-5D4E-4B42-BE79-037A4896AE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3022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F6CCCC-DAAB-49CC-A71A-EC29142D2AAB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936750-1E48-42FC-8080-6B209C8715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3479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36128D-31FE-4249-A055-800507D5BB36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F25AFF-1666-4F66-96B9-A3D22CD512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77067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73FDBC1-77B7-4135-9B91-82C4EF7341BE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60A5737-807C-46A4-962B-B54F6F4A29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3/3d/ZvonekAlpskyRysy.jpg" TargetMode="External"/><Relationship Id="rId3" Type="http://schemas.openxmlformats.org/officeDocument/2006/relationships/image" Target="../media/image2.jpeg"/><Relationship Id="rId7" Type="http://schemas.openxmlformats.org/officeDocument/2006/relationships/image" Target="../media/image4.jpeg"/><Relationship Id="rId2" Type="http://schemas.openxmlformats.org/officeDocument/2006/relationships/hyperlink" Target="http://upload.wikimedia.org/wikipedia/commons/1/12/DSCN3854_resize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a/ac/Polytrichum-commune-habit.jpg" TargetMode="External"/><Relationship Id="rId11" Type="http://schemas.openxmlformats.org/officeDocument/2006/relationships/image" Target="../media/image6.jpeg"/><Relationship Id="rId5" Type="http://schemas.openxmlformats.org/officeDocument/2006/relationships/image" Target="../media/image3.jpeg"/><Relationship Id="rId10" Type="http://schemas.openxmlformats.org/officeDocument/2006/relationships/hyperlink" Target="http://upload.wikimedia.org/wikipedia/commons/4/4e/Krustenflechte_gelb_auf_Ast_Lichenes_yellow_on_stick.jpg" TargetMode="External"/><Relationship Id="rId4" Type="http://schemas.openxmlformats.org/officeDocument/2006/relationships/hyperlink" Target="http://upload.wikimedia.org/wikipedia/commons/6/61/Mucor.mucedo.-.lindsey.jpg" TargetMode="External"/><Relationship Id="rId9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98487" y="3284984"/>
            <a:ext cx="7772400" cy="1470025"/>
          </a:xfrm>
        </p:spPr>
        <p:txBody>
          <a:bodyPr/>
          <a:lstStyle/>
          <a:p>
            <a:pPr eaLnBrk="1" hangingPunct="1"/>
            <a:r>
              <a:rPr lang="cs-CZ" sz="3200" b="1" dirty="0" smtClean="0"/>
              <a:t>VY_52_INOVACE_30_Mnohobuněčné organizmy- kontrolní otázky</a:t>
            </a:r>
          </a:p>
        </p:txBody>
      </p:sp>
      <p:sp>
        <p:nvSpPr>
          <p:cNvPr id="2051" name="Obdélník 3"/>
          <p:cNvSpPr>
            <a:spLocks noChangeArrowheads="1"/>
          </p:cNvSpPr>
          <p:nvPr/>
        </p:nvSpPr>
        <p:spPr bwMode="auto">
          <a:xfrm>
            <a:off x="415924" y="1916832"/>
            <a:ext cx="8137525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endParaRPr lang="cs-CZ" sz="2400" dirty="0"/>
          </a:p>
          <a:p>
            <a:pPr algn="ctr"/>
            <a:r>
              <a:rPr lang="cs-CZ" sz="2400" dirty="0"/>
              <a:t>Základní škola a Mateřská škola Choustník, okres Tábor</a:t>
            </a:r>
            <a:endParaRPr lang="cs-CZ" sz="2400" dirty="0">
              <a:latin typeface="Calibri" pitchFamily="34" charset="0"/>
            </a:endParaRP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7187" y="5301208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800" b="1" smtClean="0"/>
              <a:t>Doplň věty:</a:t>
            </a:r>
          </a:p>
        </p:txBody>
      </p:sp>
      <p:sp>
        <p:nvSpPr>
          <p:cNvPr id="3075" name="Zástupný symbol pro obsah 4"/>
          <p:cNvSpPr>
            <a:spLocks noGrp="1"/>
          </p:cNvSpPr>
          <p:nvPr>
            <p:ph idx="1"/>
          </p:nvPr>
        </p:nvSpPr>
        <p:spPr>
          <a:xfrm>
            <a:off x="539750" y="1268413"/>
            <a:ext cx="8229600" cy="4968875"/>
          </a:xfrm>
        </p:spPr>
        <p:txBody>
          <a:bodyPr/>
          <a:lstStyle/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sz="2400" smtClean="0"/>
              <a:t>Buňky rostlin tvoří…………., ty orgány například…..........</a:t>
            </a:r>
          </a:p>
          <a:p>
            <a:pPr marL="514350" indent="-514350" eaLnBrk="1" hangingPunct="1">
              <a:buFont typeface="Calibri" pitchFamily="34" charset="0"/>
              <a:buAutoNum type="arabicPeriod"/>
            </a:pPr>
            <a:endParaRPr lang="cs-CZ" sz="2400" smtClean="0"/>
          </a:p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sz="2400" smtClean="0"/>
              <a:t>Buňky živočichů tvoří…………, ty orgány, ty pak  ………………</a:t>
            </a:r>
          </a:p>
          <a:p>
            <a:pPr marL="514350" indent="-514350" eaLnBrk="1" hangingPunct="1">
              <a:buFont typeface="Calibri" pitchFamily="34" charset="0"/>
              <a:buAutoNum type="arabicPeriod"/>
            </a:pPr>
            <a:endParaRPr lang="cs-CZ" sz="2400" smtClean="0"/>
          </a:p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sz="2400" smtClean="0"/>
              <a:t>Tělo  řasy nazýváme…………., tělo houby…………………………….</a:t>
            </a:r>
          </a:p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sz="2400" smtClean="0"/>
              <a:t>Výtrusné rostliny , kapradiny se pohlavně množí v ……………</a:t>
            </a:r>
          </a:p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sz="2400" smtClean="0"/>
              <a:t>Lišejník je …………………………řasy a ………………………..</a:t>
            </a:r>
          </a:p>
          <a:p>
            <a:pPr marL="514350" indent="-514350" eaLnBrk="1" hangingPunct="1">
              <a:buFont typeface="Calibri" pitchFamily="34" charset="0"/>
              <a:buAutoNum type="arabicPeriod"/>
            </a:pPr>
            <a:endParaRPr lang="cs-CZ" sz="2400" smtClean="0"/>
          </a:p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sz="2400" smtClean="0"/>
              <a:t>Trepka se pohybuje pomocí……………………….</a:t>
            </a:r>
          </a:p>
          <a:p>
            <a:pPr marL="514350" indent="-514350" eaLnBrk="1" hangingPunct="1">
              <a:buFont typeface="Calibri" pitchFamily="34" charset="0"/>
              <a:buAutoNum type="arabicPeriod"/>
            </a:pPr>
            <a:r>
              <a:rPr lang="cs-CZ" sz="2400" smtClean="0"/>
              <a:t>Měňavka se pohybuje………………………………………………………….</a:t>
            </a:r>
          </a:p>
          <a:p>
            <a:pPr marL="514350" indent="-514350" eaLnBrk="1" hangingPunct="1">
              <a:buFont typeface="Calibri" pitchFamily="34" charset="0"/>
              <a:buAutoNum type="arabicPeriod"/>
            </a:pPr>
            <a:endParaRPr lang="cs-CZ" sz="2400" smtClean="0"/>
          </a:p>
          <a:p>
            <a:pPr marL="514350" indent="-514350" eaLnBrk="1" hangingPunct="1">
              <a:buFont typeface="Calibri" pitchFamily="34" charset="0"/>
              <a:buAutoNum type="arabicPeriod"/>
            </a:pPr>
            <a:endParaRPr 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ovéPole 1"/>
          <p:cNvSpPr txBox="1">
            <a:spLocks noChangeArrowheads="1"/>
          </p:cNvSpPr>
          <p:nvPr/>
        </p:nvSpPr>
        <p:spPr bwMode="auto">
          <a:xfrm>
            <a:off x="611188" y="287338"/>
            <a:ext cx="7561262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 b="1"/>
              <a:t>Podle obrázků rozliš organizmy:</a:t>
            </a:r>
          </a:p>
        </p:txBody>
      </p:sp>
      <p:sp>
        <p:nvSpPr>
          <p:cNvPr id="4099" name="TextovéPole 2"/>
          <p:cNvSpPr txBox="1">
            <a:spLocks noChangeArrowheads="1"/>
          </p:cNvSpPr>
          <p:nvPr/>
        </p:nvSpPr>
        <p:spPr bwMode="auto">
          <a:xfrm flipH="1">
            <a:off x="0" y="1268413"/>
            <a:ext cx="2195513" cy="4524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400"/>
              <a:t>Mech</a:t>
            </a:r>
          </a:p>
          <a:p>
            <a:pPr eaLnBrk="1" hangingPunct="1"/>
            <a:endParaRPr lang="cs-CZ" sz="2400"/>
          </a:p>
          <a:p>
            <a:pPr eaLnBrk="1" hangingPunct="1"/>
            <a:r>
              <a:rPr lang="cs-CZ" sz="2400"/>
              <a:t>Kapradina</a:t>
            </a:r>
          </a:p>
          <a:p>
            <a:pPr eaLnBrk="1" hangingPunct="1"/>
            <a:endParaRPr lang="cs-CZ" sz="2400"/>
          </a:p>
          <a:p>
            <a:pPr eaLnBrk="1" hangingPunct="1"/>
            <a:r>
              <a:rPr lang="cs-CZ" sz="2400"/>
              <a:t>Lišejník</a:t>
            </a:r>
          </a:p>
          <a:p>
            <a:pPr eaLnBrk="1" hangingPunct="1"/>
            <a:endParaRPr lang="cs-CZ" sz="2400"/>
          </a:p>
          <a:p>
            <a:pPr eaLnBrk="1" hangingPunct="1"/>
            <a:r>
              <a:rPr lang="cs-CZ" sz="2400"/>
              <a:t>Plíseň</a:t>
            </a:r>
          </a:p>
          <a:p>
            <a:pPr eaLnBrk="1" hangingPunct="1"/>
            <a:endParaRPr lang="cs-CZ" sz="2400"/>
          </a:p>
          <a:p>
            <a:pPr eaLnBrk="1" hangingPunct="1"/>
            <a:r>
              <a:rPr lang="cs-CZ" sz="2400"/>
              <a:t>Krytosemenná rostlina</a:t>
            </a:r>
          </a:p>
          <a:p>
            <a:pPr eaLnBrk="1" hangingPunct="1"/>
            <a:endParaRPr lang="cs-CZ" sz="2400"/>
          </a:p>
          <a:p>
            <a:pPr eaLnBrk="1" hangingPunct="1"/>
            <a:endParaRPr lang="cs-CZ" sz="2400"/>
          </a:p>
        </p:txBody>
      </p:sp>
      <p:pic>
        <p:nvPicPr>
          <p:cNvPr id="4100" name="Picture 2" descr="Soubor:DSCN3854 resiz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836613"/>
            <a:ext cx="3289300" cy="2466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4" descr="Soubor:Mucor.mucedo.-.lindsey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4725988"/>
            <a:ext cx="3189288" cy="2132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2" name="Picture 6" descr="Soubor:Polytrichum-commune-habit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7038" y="0"/>
            <a:ext cx="3636962" cy="2427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Picture 8" descr="Soubor:ZvonekAlpskyRysy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475" y="2060575"/>
            <a:ext cx="3457575" cy="2592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4" name="Picture 10" descr="Soubor:Krustenflechte gelb auf Ast Lichenes yellow on stick.jpg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263" y="3789363"/>
            <a:ext cx="3816350" cy="2862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5" name="TextovéPole 8"/>
          <p:cNvSpPr txBox="1">
            <a:spLocks noChangeArrowheads="1"/>
          </p:cNvSpPr>
          <p:nvPr/>
        </p:nvSpPr>
        <p:spPr bwMode="auto">
          <a:xfrm flipH="1">
            <a:off x="1042988" y="981075"/>
            <a:ext cx="72072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400" b="1"/>
              <a:t>Obr.1</a:t>
            </a:r>
          </a:p>
        </p:txBody>
      </p:sp>
      <p:sp>
        <p:nvSpPr>
          <p:cNvPr id="4106" name="TextovéPole 9"/>
          <p:cNvSpPr txBox="1">
            <a:spLocks noChangeArrowheads="1"/>
          </p:cNvSpPr>
          <p:nvPr/>
        </p:nvSpPr>
        <p:spPr bwMode="auto">
          <a:xfrm flipH="1">
            <a:off x="395288" y="5876925"/>
            <a:ext cx="792162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400" b="1"/>
              <a:t>Obr.2</a:t>
            </a:r>
          </a:p>
        </p:txBody>
      </p:sp>
      <p:sp>
        <p:nvSpPr>
          <p:cNvPr id="4107" name="TextovéPole 10"/>
          <p:cNvSpPr txBox="1">
            <a:spLocks noChangeArrowheads="1"/>
          </p:cNvSpPr>
          <p:nvPr/>
        </p:nvSpPr>
        <p:spPr bwMode="auto">
          <a:xfrm flipH="1">
            <a:off x="4572000" y="6165850"/>
            <a:ext cx="7921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400" b="1"/>
              <a:t>Obr.5</a:t>
            </a:r>
          </a:p>
        </p:txBody>
      </p:sp>
      <p:sp>
        <p:nvSpPr>
          <p:cNvPr id="4108" name="Obdélník 11"/>
          <p:cNvSpPr>
            <a:spLocks noChangeArrowheads="1"/>
          </p:cNvSpPr>
          <p:nvPr/>
        </p:nvSpPr>
        <p:spPr bwMode="auto">
          <a:xfrm>
            <a:off x="2555875" y="3244850"/>
            <a:ext cx="231298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b="1"/>
              <a:t>obr.4</a:t>
            </a:r>
          </a:p>
        </p:txBody>
      </p:sp>
      <p:sp>
        <p:nvSpPr>
          <p:cNvPr id="4109" name="Obdélník 12"/>
          <p:cNvSpPr>
            <a:spLocks noChangeArrowheads="1"/>
          </p:cNvSpPr>
          <p:nvPr/>
        </p:nvSpPr>
        <p:spPr bwMode="auto">
          <a:xfrm>
            <a:off x="6948488" y="2708275"/>
            <a:ext cx="195421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b="1"/>
              <a:t>obr.3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ovéPole 1"/>
          <p:cNvSpPr txBox="1">
            <a:spLocks noChangeArrowheads="1"/>
          </p:cNvSpPr>
          <p:nvPr/>
        </p:nvSpPr>
        <p:spPr bwMode="auto">
          <a:xfrm>
            <a:off x="684213" y="620713"/>
            <a:ext cx="6983412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Zdroje obrázků:</a:t>
            </a:r>
          </a:p>
          <a:p>
            <a:pPr eaLnBrk="1" hangingPunct="1"/>
            <a:r>
              <a:rPr lang="cs-CZ" sz="1200"/>
              <a:t>Obr.1-http://cs.wikipedia.org/wiki/Soubor:DSCN3854_resize.JPG</a:t>
            </a:r>
          </a:p>
          <a:p>
            <a:pPr eaLnBrk="1" hangingPunct="1"/>
            <a:r>
              <a:rPr lang="cs-CZ" sz="1200"/>
              <a:t>Obr.2-http://cs.wikipedia.org/wiki/Soubor:Mucor.mucedo.-.lindsey.jpg</a:t>
            </a:r>
          </a:p>
          <a:p>
            <a:pPr eaLnBrk="1" hangingPunct="1"/>
            <a:r>
              <a:rPr lang="cs-CZ" sz="1200"/>
              <a:t>Obr.3-http://cs.wikipedia.org/wiki/Soubor:Polytrichum-commune-habit.jpg</a:t>
            </a:r>
          </a:p>
          <a:p>
            <a:pPr eaLnBrk="1" hangingPunct="1"/>
            <a:r>
              <a:rPr lang="cs-CZ" sz="1200"/>
              <a:t>Obr.4-http://cs.wikipedia.org/wiki/Soubor:ZvonekAlpskyRysy.jpg</a:t>
            </a:r>
          </a:p>
          <a:p>
            <a:pPr eaLnBrk="1" hangingPunct="1"/>
            <a:r>
              <a:rPr lang="cs-CZ" sz="1200"/>
              <a:t>Obr.5-http://cs.wikipedia.org/wiki/Soubor:Krustenflechte_gelb_auf_Ast_Lichenes_yellow_on_stick.jpg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101</Words>
  <Application>Microsoft Office PowerPoint</Application>
  <PresentationFormat>Předvádění na obrazovce (4:3)</PresentationFormat>
  <Paragraphs>35</Paragraphs>
  <Slides>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7" baseType="lpstr">
      <vt:lpstr>Arial</vt:lpstr>
      <vt:lpstr>Calibri</vt:lpstr>
      <vt:lpstr>Motiv sady Office</vt:lpstr>
      <vt:lpstr>VY_52_INOVACE_30_Mnohobuněčné organizmy- kontrolní otázky</vt:lpstr>
      <vt:lpstr>Doplň věty: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Hercík</dc:creator>
  <cp:lastModifiedBy>Hercíková</cp:lastModifiedBy>
  <cp:revision>11</cp:revision>
  <dcterms:created xsi:type="dcterms:W3CDTF">2011-04-12T17:38:32Z</dcterms:created>
  <dcterms:modified xsi:type="dcterms:W3CDTF">2011-06-29T10:41:00Z</dcterms:modified>
</cp:coreProperties>
</file>