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  <p:sldMasterId id="2147483659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797675" cy="9928225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78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600"/>
            <a:ext cx="4531999" cy="37230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7759991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00" cy="4467599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itleAndTx" type="vertTitleAndTx">
  <p:cSld name="vertTitleAndTx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 rot="5400000">
            <a:off x="4981454" y="2678092"/>
            <a:ext cx="4780344" cy="14844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 rot="5400000">
            <a:off x="1374975" y="708466"/>
            <a:ext cx="4780344" cy="542370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x" type="vertTx">
  <p:cSld name="vertTx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 rot="5400000">
            <a:off x="2677318" y="689769"/>
            <a:ext cx="3508375" cy="67770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TxTwoObj" type="twoTxTwoObj">
  <p:cSld name="twoTxTwoObj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1412111" y="2316008"/>
            <a:ext cx="305714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chemeClr val="accent1"/>
              </a:buClr>
              <a:buNone/>
              <a:defRPr sz="2400" b="1">
                <a:solidFill>
                  <a:schemeClr val="accent1"/>
                </a:solidFill>
              </a:defRPr>
            </a:lvl1pPr>
            <a:lvl2pPr marL="457200" indent="0" rtl="0">
              <a:buNone/>
              <a:defRPr sz="2000" b="1"/>
            </a:lvl2pPr>
            <a:lvl3pPr marL="914400" indent="0" rtl="0">
              <a:buNone/>
              <a:defRPr sz="1800" b="1"/>
            </a:lvl3pPr>
            <a:lvl4pPr marL="1371600" indent="0" rtl="0">
              <a:buNone/>
              <a:defRPr sz="1600" b="1"/>
            </a:lvl4pPr>
            <a:lvl5pPr marL="1828800" indent="0" rtl="0">
              <a:buNone/>
              <a:defRPr sz="1600" b="1"/>
            </a:lvl5pPr>
            <a:lvl6pPr marL="2286000" indent="0" rtl="0">
              <a:buNone/>
              <a:defRPr sz="1600" b="1"/>
            </a:lvl6pPr>
            <a:lvl7pPr marL="2743200" indent="0" rtl="0">
              <a:buNone/>
              <a:defRPr sz="1600" b="1"/>
            </a:lvl7pPr>
            <a:lvl8pPr marL="3200400" indent="0" rtl="0">
              <a:buNone/>
              <a:defRPr sz="1600" b="1"/>
            </a:lvl8pPr>
            <a:lvl9pPr marL="3657600" indent="0" rtl="0">
              <a:buNone/>
              <a:defRPr sz="1600" b="1"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2"/>
          </p:nvPr>
        </p:nvSpPr>
        <p:spPr>
          <a:xfrm>
            <a:off x="1041720" y="2974693"/>
            <a:ext cx="3419855" cy="28357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3"/>
          </p:nvPr>
        </p:nvSpPr>
        <p:spPr>
          <a:xfrm>
            <a:off x="5011837" y="2316009"/>
            <a:ext cx="3055716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chemeClr val="accent1"/>
              </a:buClr>
              <a:buNone/>
              <a:defRPr sz="2400" b="1">
                <a:solidFill>
                  <a:schemeClr val="accent1"/>
                </a:solidFill>
              </a:defRPr>
            </a:lvl1pPr>
            <a:lvl2pPr marL="457200" indent="0" rtl="0">
              <a:buNone/>
              <a:defRPr sz="2000" b="1"/>
            </a:lvl2pPr>
            <a:lvl3pPr marL="914400" indent="0" rtl="0">
              <a:buNone/>
              <a:defRPr sz="1800" b="1"/>
            </a:lvl3pPr>
            <a:lvl4pPr marL="1371600" indent="0" rtl="0">
              <a:buNone/>
              <a:defRPr sz="1600" b="1"/>
            </a:lvl4pPr>
            <a:lvl5pPr marL="1828800" indent="0" rtl="0">
              <a:buNone/>
              <a:defRPr sz="1600" b="1"/>
            </a:lvl5pPr>
            <a:lvl6pPr marL="2286000" indent="0" rtl="0">
              <a:buNone/>
              <a:defRPr sz="1600" b="1"/>
            </a:lvl6pPr>
            <a:lvl7pPr marL="2743200" indent="0" rtl="0">
              <a:buNone/>
              <a:defRPr sz="1600" b="1"/>
            </a:lvl7pPr>
            <a:lvl8pPr marL="3200400" indent="0" rtl="0">
              <a:buNone/>
              <a:defRPr sz="1600" b="1"/>
            </a:lvl8pPr>
            <a:lvl9pPr marL="3657600" indent="0" rtl="0">
              <a:buNone/>
              <a:defRPr sz="1600" b="1"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4"/>
          </p:nvPr>
        </p:nvSpPr>
        <p:spPr>
          <a:xfrm>
            <a:off x="4645151" y="2974693"/>
            <a:ext cx="3419855" cy="28357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Obj" type="twoObj">
  <p:cSld name="twoObj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1042416" y="2313432"/>
            <a:ext cx="3419855" cy="349300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2"/>
          </p:nvPr>
        </p:nvSpPr>
        <p:spPr>
          <a:xfrm>
            <a:off x="4645151" y="2313431"/>
            <a:ext cx="3419855" cy="349300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Head" type="secHead">
  <p:cSld name="secHead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1258645" y="2900828"/>
            <a:ext cx="6637468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defRPr sz="4000" b="0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1258645" y="4267200"/>
            <a:ext cx="6637466" cy="15204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Clr>
                <a:srgbClr val="888888"/>
              </a:buClr>
              <a:buNone/>
              <a:defRPr sz="2000">
                <a:solidFill>
                  <a:srgbClr val="888888"/>
                </a:solidFill>
              </a:defRPr>
            </a:lvl1pPr>
            <a:lvl2pPr marL="457200" indent="0" rtl="0">
              <a:buClr>
                <a:srgbClr val="888888"/>
              </a:buClr>
              <a:buNone/>
              <a:defRPr sz="1800">
                <a:solidFill>
                  <a:srgbClr val="888888"/>
                </a:solidFill>
              </a:defRPr>
            </a:lvl2pPr>
            <a:lvl3pPr marL="914400" indent="0" rtl="0">
              <a:buClr>
                <a:srgbClr val="888888"/>
              </a:buClr>
              <a:buNone/>
              <a:defRPr sz="1600">
                <a:solidFill>
                  <a:srgbClr val="888888"/>
                </a:solidFill>
              </a:defRPr>
            </a:lvl3pPr>
            <a:lvl4pPr marL="13716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4pPr>
            <a:lvl5pPr marL="18288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5pPr>
            <a:lvl6pPr marL="22860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6pPr>
            <a:lvl7pPr marL="27432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7pPr>
            <a:lvl8pPr marL="32004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8pPr>
            <a:lvl9pPr marL="36576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" type="obj">
  <p:cSld name="obj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ctrTitle"/>
          </p:nvPr>
        </p:nvSpPr>
        <p:spPr>
          <a:xfrm>
            <a:off x="4733364" y="2708475"/>
            <a:ext cx="3313354" cy="17021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36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subTitle" idx="1"/>
          </p:nvPr>
        </p:nvSpPr>
        <p:spPr>
          <a:xfrm>
            <a:off x="4733364" y="4421080"/>
            <a:ext cx="3309803" cy="126062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800" b="0" i="0" u="none" strike="noStrike" cap="none" baseline="0">
                <a:solidFill>
                  <a:srgbClr val="42424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ctr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22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ctr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ctr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8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ctr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6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subTitle" idx="1"/>
          </p:nvPr>
        </p:nvSpPr>
        <p:spPr>
          <a:xfrm>
            <a:off x="4733925" y="4421187"/>
            <a:ext cx="3309937" cy="1260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body" idx="2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dt" idx="10"/>
          </p:nvPr>
        </p:nvSpPr>
        <p:spPr>
          <a:xfrm>
            <a:off x="4738687" y="1516062"/>
            <a:ext cx="2133599" cy="752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2400" b="0" i="0" u="none" strike="noStrike" cap="none" baseline="0">
                <a:solidFill>
                  <a:srgbClr val="FEFEFE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ftr" idx="11"/>
          </p:nvPr>
        </p:nvSpPr>
        <p:spPr>
          <a:xfrm>
            <a:off x="5303837" y="5719762"/>
            <a:ext cx="2830511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sldNum" idx="12"/>
          </p:nvPr>
        </p:nvSpPr>
        <p:spPr>
          <a:xfrm>
            <a:off x="4649787" y="5719762"/>
            <a:ext cx="642936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chemeClr val="accen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F35F"/>
            </a:gs>
            <a:gs pos="61999">
              <a:srgbClr val="92BE3F"/>
            </a:gs>
            <a:gs pos="100000">
              <a:srgbClr val="80A33D"/>
            </a:gs>
          </a:gsLst>
          <a:lin ang="5400000" scaled="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hape 5"/>
          <p:cNvGrpSpPr/>
          <p:nvPr/>
        </p:nvGrpSpPr>
        <p:grpSpPr>
          <a:xfrm>
            <a:off x="-567149" y="0"/>
            <a:ext cx="10458962" cy="7117348"/>
            <a:chOff x="0" y="0"/>
            <a:chExt cx="2147483647" cy="2147483647"/>
          </a:xfrm>
        </p:grpSpPr>
        <p:grpSp>
          <p:nvGrpSpPr>
            <p:cNvPr id="6" name="Shape 6"/>
            <p:cNvGrpSpPr/>
            <p:nvPr/>
          </p:nvGrpSpPr>
          <p:grpSpPr>
            <a:xfrm>
              <a:off x="132421648" y="0"/>
              <a:ext cx="1877489024" cy="2069231606"/>
              <a:chOff x="0" y="0"/>
              <a:chExt cx="2147483646" cy="2147483646"/>
            </a:xfrm>
          </p:grpSpPr>
          <p:grpSp>
            <p:nvGrpSpPr>
              <p:cNvPr id="7" name="Shape 7"/>
              <p:cNvGrpSpPr/>
              <p:nvPr/>
            </p:nvGrpSpPr>
            <p:grpSpPr>
              <a:xfrm>
                <a:off x="0" y="0"/>
                <a:ext cx="590558074" cy="2147483549"/>
                <a:chOff x="0" y="0"/>
                <a:chExt cx="2147483646" cy="2147483647"/>
              </a:xfrm>
            </p:grpSpPr>
            <p:sp>
              <p:nvSpPr>
                <p:cNvPr id="8" name="Shape 8"/>
                <p:cNvSpPr txBox="1"/>
                <p:nvPr/>
              </p:nvSpPr>
              <p:spPr>
                <a:xfrm>
                  <a:off x="780903455" y="0"/>
                  <a:ext cx="136658019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" name="Shape 9"/>
                <p:cNvSpPr txBox="1"/>
                <p:nvPr/>
              </p:nvSpPr>
              <p:spPr>
                <a:xfrm>
                  <a:off x="0" y="0"/>
                  <a:ext cx="3904517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0" name="Shape 10"/>
                <p:cNvSpPr txBox="1"/>
                <p:nvPr/>
              </p:nvSpPr>
              <p:spPr>
                <a:xfrm>
                  <a:off x="195225858" y="0"/>
                  <a:ext cx="65075287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11" name="Shape 11"/>
              <p:cNvGrpSpPr/>
              <p:nvPr/>
            </p:nvGrpSpPr>
            <p:grpSpPr>
              <a:xfrm>
                <a:off x="99171964" y="0"/>
                <a:ext cx="590558061" cy="2147483549"/>
                <a:chOff x="0" y="0"/>
                <a:chExt cx="2147483647" cy="2147483647"/>
              </a:xfrm>
            </p:grpSpPr>
            <p:sp>
              <p:nvSpPr>
                <p:cNvPr id="12" name="Shape 12"/>
                <p:cNvSpPr txBox="1"/>
                <p:nvPr/>
              </p:nvSpPr>
              <p:spPr>
                <a:xfrm>
                  <a:off x="780903424" y="0"/>
                  <a:ext cx="13665802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3" name="Shape 13"/>
                <p:cNvSpPr txBox="1"/>
                <p:nvPr/>
              </p:nvSpPr>
              <p:spPr>
                <a:xfrm>
                  <a:off x="0" y="0"/>
                  <a:ext cx="39045173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4" name="Shape 14"/>
                <p:cNvSpPr txBox="1"/>
                <p:nvPr/>
              </p:nvSpPr>
              <p:spPr>
                <a:xfrm>
                  <a:off x="195225856" y="0"/>
                  <a:ext cx="65075288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15" name="Shape 15"/>
              <p:cNvGrpSpPr/>
              <p:nvPr/>
            </p:nvGrpSpPr>
            <p:grpSpPr>
              <a:xfrm rot="10800000">
                <a:off x="1556925576" y="97"/>
                <a:ext cx="590558070" cy="2147483549"/>
                <a:chOff x="0" y="0"/>
                <a:chExt cx="2147483647" cy="2147483647"/>
              </a:xfrm>
            </p:grpSpPr>
            <p:sp>
              <p:nvSpPr>
                <p:cNvPr id="16" name="Shape 16"/>
                <p:cNvSpPr txBox="1"/>
                <p:nvPr/>
              </p:nvSpPr>
              <p:spPr>
                <a:xfrm>
                  <a:off x="780903446" y="0"/>
                  <a:ext cx="1366580200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7" name="Shape 17"/>
                <p:cNvSpPr txBox="1"/>
                <p:nvPr/>
              </p:nvSpPr>
              <p:spPr>
                <a:xfrm>
                  <a:off x="0" y="0"/>
                  <a:ext cx="39045172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8" name="Shape 18"/>
                <p:cNvSpPr txBox="1"/>
                <p:nvPr/>
              </p:nvSpPr>
              <p:spPr>
                <a:xfrm>
                  <a:off x="195225860" y="0"/>
                  <a:ext cx="65075287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19" name="Shape 19"/>
              <p:cNvSpPr txBox="1"/>
              <p:nvPr/>
            </p:nvSpPr>
            <p:spPr>
              <a:xfrm>
                <a:off x="894784799" y="0"/>
                <a:ext cx="66214089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0" name="Shape 20"/>
              <p:cNvSpPr txBox="1"/>
              <p:nvPr/>
            </p:nvSpPr>
            <p:spPr>
              <a:xfrm>
                <a:off x="680036617" y="0"/>
                <a:ext cx="10737423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1" name="Shape 21"/>
              <p:cNvSpPr txBox="1"/>
              <p:nvPr/>
            </p:nvSpPr>
            <p:spPr>
              <a:xfrm>
                <a:off x="733723693" y="0"/>
                <a:ext cx="178957061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</p:grpSp>
        <p:sp>
          <p:nvSpPr>
            <p:cNvPr id="22" name="Shape 22"/>
            <p:cNvSpPr/>
            <p:nvPr/>
          </p:nvSpPr>
          <p:spPr>
            <a:xfrm>
              <a:off x="129814058" y="1519352510"/>
              <a:ext cx="1877814943" cy="354451702"/>
            </a:xfrm>
            <a:custGeom>
              <a:avLst/>
              <a:gdLst/>
              <a:ahLst/>
              <a:cxnLst/>
              <a:rect l="0" t="0" r="0" b="0"/>
              <a:pathLst>
                <a:path w="9144000" h="1175655" extrusionOk="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3" name="Shape 23"/>
            <p:cNvSpPr/>
            <p:nvPr/>
          </p:nvSpPr>
          <p:spPr>
            <a:xfrm>
              <a:off x="129814058" y="1046111505"/>
              <a:ext cx="1877814943" cy="268712857"/>
            </a:xfrm>
            <a:custGeom>
              <a:avLst/>
              <a:gdLst/>
              <a:ahLst/>
              <a:cxnLst/>
              <a:rect l="0" t="0" r="0" b="0"/>
              <a:pathLst>
                <a:path w="9144000" h="890650" extrusionOk="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4" name="Shape 24"/>
            <p:cNvSpPr/>
            <p:nvPr/>
          </p:nvSpPr>
          <p:spPr>
            <a:xfrm>
              <a:off x="127532134" y="1701847327"/>
              <a:ext cx="617029182" cy="365468286"/>
            </a:xfrm>
            <a:custGeom>
              <a:avLst/>
              <a:gdLst/>
              <a:ahLst/>
              <a:cxnLst/>
              <a:rect l="0" t="0" r="0" b="0"/>
              <a:pathLst>
                <a:path w="3004457" h="1211283" extrusionOk="0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5" name="Shape 25"/>
            <p:cNvSpPr/>
            <p:nvPr/>
          </p:nvSpPr>
          <p:spPr>
            <a:xfrm>
              <a:off x="129814058" y="1594553801"/>
              <a:ext cx="1877814943" cy="445938401"/>
            </a:xfrm>
            <a:custGeom>
              <a:avLst/>
              <a:gdLst/>
              <a:ahLst/>
              <a:cxnLst/>
              <a:rect l="0" t="0" r="0" b="0"/>
              <a:pathLst>
                <a:path w="9144000" h="1478478" extrusionOk="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6" name="Shape 26"/>
            <p:cNvSpPr/>
            <p:nvPr/>
          </p:nvSpPr>
          <p:spPr>
            <a:xfrm>
              <a:off x="571154369" y="1548570839"/>
              <a:ext cx="1433867101" cy="518744715"/>
            </a:xfrm>
            <a:custGeom>
              <a:avLst/>
              <a:gdLst/>
              <a:ahLst/>
              <a:cxnLst/>
              <a:rect l="0" t="0" r="0" b="0"/>
              <a:pathLst>
                <a:path w="6982691" h="1719942" extrusionOk="0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1799999">
              <a:off x="747494794" y="862658967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8" name="Shape 28"/>
            <p:cNvSpPr/>
            <p:nvPr/>
          </p:nvSpPr>
          <p:spPr>
            <a:xfrm rot="1799999">
              <a:off x="896129280" y="124489204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9" name="Shape 29"/>
            <p:cNvSpPr/>
            <p:nvPr/>
          </p:nvSpPr>
          <p:spPr>
            <a:xfrm rot="1799999">
              <a:off x="898084954" y="48042589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0" name="Shape 30"/>
            <p:cNvSpPr/>
            <p:nvPr/>
          </p:nvSpPr>
          <p:spPr>
            <a:xfrm rot="1799999">
              <a:off x="743583291" y="98192851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3529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1" name="Shape 31"/>
            <p:cNvSpPr/>
            <p:nvPr/>
          </p:nvSpPr>
          <p:spPr>
            <a:xfrm rot="1799999">
              <a:off x="1048675269" y="1624251135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549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2" name="Shape 32"/>
            <p:cNvSpPr/>
            <p:nvPr/>
          </p:nvSpPr>
          <p:spPr>
            <a:xfrm rot="1800000">
              <a:off x="53866823" y="1267883511"/>
              <a:ext cx="259132787" cy="418636200"/>
            </a:xfrm>
            <a:custGeom>
              <a:avLst/>
              <a:gdLst/>
              <a:ahLst/>
              <a:cxnLst/>
              <a:rect l="0" t="0" r="0" b="0"/>
              <a:pathLst>
                <a:path w="1261499" h="1388236" extrusionOk="0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3" name="Shape 33"/>
            <p:cNvSpPr/>
            <p:nvPr/>
          </p:nvSpPr>
          <p:spPr>
            <a:xfrm rot="1799999">
              <a:off x="137310753" y="1629998948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4" name="Shape 34"/>
            <p:cNvSpPr/>
            <p:nvPr/>
          </p:nvSpPr>
          <p:spPr>
            <a:xfrm rot="1799999">
              <a:off x="143177885" y="859785060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1799999">
              <a:off x="291812397" y="124489204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6" name="Shape 36"/>
            <p:cNvSpPr/>
            <p:nvPr/>
          </p:nvSpPr>
          <p:spPr>
            <a:xfrm rot="1799999">
              <a:off x="442402764" y="1632873006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7" name="Shape 37"/>
            <p:cNvSpPr/>
            <p:nvPr/>
          </p:nvSpPr>
          <p:spPr>
            <a:xfrm rot="1799999">
              <a:off x="446314267" y="862658967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8" name="Shape 38"/>
            <p:cNvSpPr/>
            <p:nvPr/>
          </p:nvSpPr>
          <p:spPr>
            <a:xfrm rot="1799999">
              <a:off x="295723900" y="471804096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9" name="Shape 39"/>
            <p:cNvSpPr/>
            <p:nvPr/>
          </p:nvSpPr>
          <p:spPr>
            <a:xfrm rot="1800000">
              <a:off x="1530107906" y="1250639893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0" name="Shape 40"/>
            <p:cNvSpPr/>
            <p:nvPr/>
          </p:nvSpPr>
          <p:spPr>
            <a:xfrm rot="1800000">
              <a:off x="1682653896" y="1635746798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1" name="Shape 41"/>
            <p:cNvSpPr/>
            <p:nvPr/>
          </p:nvSpPr>
          <p:spPr>
            <a:xfrm rot="1800000">
              <a:off x="1682653896" y="865532911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2" name="Shape 42"/>
            <p:cNvSpPr/>
            <p:nvPr/>
          </p:nvSpPr>
          <p:spPr>
            <a:xfrm rot="1800000">
              <a:off x="1838133497" y="1223816527"/>
              <a:ext cx="255221306" cy="418636200"/>
            </a:xfrm>
            <a:custGeom>
              <a:avLst/>
              <a:gdLst/>
              <a:ahLst/>
              <a:cxnLst/>
              <a:rect l="0" t="0" r="0" b="0"/>
              <a:pathLst>
                <a:path w="1243407" h="1388236" extrusionOk="0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529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3" name="Shape 43"/>
            <p:cNvSpPr/>
            <p:nvPr/>
          </p:nvSpPr>
          <p:spPr>
            <a:xfrm rot="1800000">
              <a:off x="1838133422" y="455997336"/>
              <a:ext cx="254895221" cy="419115340"/>
            </a:xfrm>
            <a:custGeom>
              <a:avLst/>
              <a:gdLst/>
              <a:ahLst/>
              <a:cxnLst/>
              <a:rect l="0" t="0" r="0" b="0"/>
              <a:pathLst>
                <a:path w="1241871" h="1388822" extrusionOk="0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</p:grpSp>
      <p:sp>
        <p:nvSpPr>
          <p:cNvPr id="44" name="Shape 44"/>
          <p:cNvSpPr txBox="1"/>
          <p:nvPr/>
        </p:nvSpPr>
        <p:spPr>
          <a:xfrm>
            <a:off x="457200" y="333375"/>
            <a:ext cx="8229600" cy="6186487"/>
          </a:xfrm>
          <a:prstGeom prst="rect">
            <a:avLst/>
          </a:prstGeom>
          <a:solidFill>
            <a:schemeClr val="lt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5" name="Shape 45"/>
          <p:cNvSpPr txBox="1"/>
          <p:nvPr/>
        </p:nvSpPr>
        <p:spPr>
          <a:xfrm>
            <a:off x="4560887" y="-22225"/>
            <a:ext cx="3679824" cy="700086"/>
          </a:xfrm>
          <a:prstGeom prst="rect">
            <a:avLst/>
          </a:prstGeom>
          <a:solidFill>
            <a:srgbClr val="F5F5F5"/>
          </a:solidFill>
          <a:ln w="15875" cap="rnd">
            <a:solidFill>
              <a:srgbClr val="74A51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6" name="Shape 46"/>
          <p:cNvSpPr txBox="1"/>
          <p:nvPr/>
        </p:nvSpPr>
        <p:spPr>
          <a:xfrm>
            <a:off x="4649787" y="-22225"/>
            <a:ext cx="3505200" cy="62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39763" marR="0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123950" marR="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325563" marR="0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517904" marR="0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719072" marR="0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920240" marR="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2121408" marR="0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dt" idx="10"/>
          </p:nvPr>
        </p:nvSpPr>
        <p:spPr>
          <a:xfrm>
            <a:off x="5997575" y="223837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ftr" idx="11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4649787" y="223837"/>
            <a:ext cx="1331912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F35F"/>
            </a:gs>
            <a:gs pos="61999">
              <a:srgbClr val="92BE3F"/>
            </a:gs>
            <a:gs pos="100000">
              <a:srgbClr val="80A33D"/>
            </a:gs>
          </a:gsLst>
          <a:lin ang="5400000" scaled="0"/>
        </a:gra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Shape 78"/>
          <p:cNvGrpSpPr/>
          <p:nvPr/>
        </p:nvGrpSpPr>
        <p:grpSpPr>
          <a:xfrm>
            <a:off x="-644936" y="0"/>
            <a:ext cx="10458962" cy="7117348"/>
            <a:chOff x="0" y="0"/>
            <a:chExt cx="2147483647" cy="2147483647"/>
          </a:xfrm>
        </p:grpSpPr>
        <p:grpSp>
          <p:nvGrpSpPr>
            <p:cNvPr id="79" name="Shape 79"/>
            <p:cNvGrpSpPr/>
            <p:nvPr/>
          </p:nvGrpSpPr>
          <p:grpSpPr>
            <a:xfrm>
              <a:off x="132421660" y="0"/>
              <a:ext cx="1877489184" cy="2069231606"/>
              <a:chOff x="0" y="0"/>
              <a:chExt cx="2147483646" cy="2147483646"/>
            </a:xfrm>
          </p:grpSpPr>
          <p:grpSp>
            <p:nvGrpSpPr>
              <p:cNvPr id="80" name="Shape 80"/>
              <p:cNvGrpSpPr/>
              <p:nvPr/>
            </p:nvGrpSpPr>
            <p:grpSpPr>
              <a:xfrm>
                <a:off x="0" y="0"/>
                <a:ext cx="590558074" cy="2147483549"/>
                <a:chOff x="0" y="0"/>
                <a:chExt cx="2147483646" cy="2147483647"/>
              </a:xfrm>
            </p:grpSpPr>
            <p:sp>
              <p:nvSpPr>
                <p:cNvPr id="81" name="Shape 81"/>
                <p:cNvSpPr txBox="1"/>
                <p:nvPr/>
              </p:nvSpPr>
              <p:spPr>
                <a:xfrm>
                  <a:off x="780903455" y="0"/>
                  <a:ext cx="136658019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2" name="Shape 82"/>
                <p:cNvSpPr txBox="1"/>
                <p:nvPr/>
              </p:nvSpPr>
              <p:spPr>
                <a:xfrm>
                  <a:off x="0" y="0"/>
                  <a:ext cx="3904517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3" name="Shape 83"/>
                <p:cNvSpPr txBox="1"/>
                <p:nvPr/>
              </p:nvSpPr>
              <p:spPr>
                <a:xfrm>
                  <a:off x="195225858" y="0"/>
                  <a:ext cx="65075287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84" name="Shape 84"/>
              <p:cNvGrpSpPr/>
              <p:nvPr/>
            </p:nvGrpSpPr>
            <p:grpSpPr>
              <a:xfrm>
                <a:off x="99171964" y="0"/>
                <a:ext cx="590558061" cy="2147483549"/>
                <a:chOff x="0" y="0"/>
                <a:chExt cx="2147483647" cy="2147483647"/>
              </a:xfrm>
            </p:grpSpPr>
            <p:sp>
              <p:nvSpPr>
                <p:cNvPr id="85" name="Shape 85"/>
                <p:cNvSpPr txBox="1"/>
                <p:nvPr/>
              </p:nvSpPr>
              <p:spPr>
                <a:xfrm>
                  <a:off x="780903424" y="0"/>
                  <a:ext cx="13665802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6" name="Shape 86"/>
                <p:cNvSpPr txBox="1"/>
                <p:nvPr/>
              </p:nvSpPr>
              <p:spPr>
                <a:xfrm>
                  <a:off x="0" y="0"/>
                  <a:ext cx="39045173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7" name="Shape 87"/>
                <p:cNvSpPr txBox="1"/>
                <p:nvPr/>
              </p:nvSpPr>
              <p:spPr>
                <a:xfrm>
                  <a:off x="195225856" y="0"/>
                  <a:ext cx="65075288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88" name="Shape 88"/>
              <p:cNvGrpSpPr/>
              <p:nvPr/>
            </p:nvGrpSpPr>
            <p:grpSpPr>
              <a:xfrm rot="10800000">
                <a:off x="1556925576" y="97"/>
                <a:ext cx="590558070" cy="2147483549"/>
                <a:chOff x="0" y="0"/>
                <a:chExt cx="2147483647" cy="2147483647"/>
              </a:xfrm>
            </p:grpSpPr>
            <p:sp>
              <p:nvSpPr>
                <p:cNvPr id="89" name="Shape 89"/>
                <p:cNvSpPr txBox="1"/>
                <p:nvPr/>
              </p:nvSpPr>
              <p:spPr>
                <a:xfrm>
                  <a:off x="780903446" y="0"/>
                  <a:ext cx="1366580200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0" name="Shape 90"/>
                <p:cNvSpPr txBox="1"/>
                <p:nvPr/>
              </p:nvSpPr>
              <p:spPr>
                <a:xfrm>
                  <a:off x="0" y="0"/>
                  <a:ext cx="39045172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1" name="Shape 91"/>
                <p:cNvSpPr txBox="1"/>
                <p:nvPr/>
              </p:nvSpPr>
              <p:spPr>
                <a:xfrm>
                  <a:off x="195225860" y="0"/>
                  <a:ext cx="65075287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92" name="Shape 92"/>
              <p:cNvSpPr txBox="1"/>
              <p:nvPr/>
            </p:nvSpPr>
            <p:spPr>
              <a:xfrm>
                <a:off x="894784799" y="0"/>
                <a:ext cx="66214089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93" name="Shape 93"/>
              <p:cNvSpPr txBox="1"/>
              <p:nvPr/>
            </p:nvSpPr>
            <p:spPr>
              <a:xfrm>
                <a:off x="680036617" y="0"/>
                <a:ext cx="10737423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94" name="Shape 94"/>
              <p:cNvSpPr txBox="1"/>
              <p:nvPr/>
            </p:nvSpPr>
            <p:spPr>
              <a:xfrm>
                <a:off x="733723693" y="0"/>
                <a:ext cx="178957061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</p:grpSp>
        <p:sp>
          <p:nvSpPr>
            <p:cNvPr id="95" name="Shape 95"/>
            <p:cNvSpPr/>
            <p:nvPr/>
          </p:nvSpPr>
          <p:spPr>
            <a:xfrm>
              <a:off x="129814069" y="1519352510"/>
              <a:ext cx="1877815329" cy="354451702"/>
            </a:xfrm>
            <a:custGeom>
              <a:avLst/>
              <a:gdLst/>
              <a:ahLst/>
              <a:cxnLst/>
              <a:rect l="0" t="0" r="0" b="0"/>
              <a:pathLst>
                <a:path w="9144000" h="1175655" extrusionOk="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6" name="Shape 96"/>
            <p:cNvSpPr/>
            <p:nvPr/>
          </p:nvSpPr>
          <p:spPr>
            <a:xfrm>
              <a:off x="129814069" y="1046111505"/>
              <a:ext cx="1877815329" cy="268712857"/>
            </a:xfrm>
            <a:custGeom>
              <a:avLst/>
              <a:gdLst/>
              <a:ahLst/>
              <a:cxnLst/>
              <a:rect l="0" t="0" r="0" b="0"/>
              <a:pathLst>
                <a:path w="9144000" h="890650" extrusionOk="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7" name="Shape 97"/>
            <p:cNvSpPr/>
            <p:nvPr/>
          </p:nvSpPr>
          <p:spPr>
            <a:xfrm>
              <a:off x="127532145" y="1701847327"/>
              <a:ext cx="617029235" cy="365468286"/>
            </a:xfrm>
            <a:custGeom>
              <a:avLst/>
              <a:gdLst/>
              <a:ahLst/>
              <a:cxnLst/>
              <a:rect l="0" t="0" r="0" b="0"/>
              <a:pathLst>
                <a:path w="3004457" h="1211283" extrusionOk="0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8" name="Shape 98"/>
            <p:cNvSpPr/>
            <p:nvPr/>
          </p:nvSpPr>
          <p:spPr>
            <a:xfrm>
              <a:off x="129814069" y="1594553801"/>
              <a:ext cx="1877815329" cy="445938401"/>
            </a:xfrm>
            <a:custGeom>
              <a:avLst/>
              <a:gdLst/>
              <a:ahLst/>
              <a:cxnLst/>
              <a:rect l="0" t="0" r="0" b="0"/>
              <a:pathLst>
                <a:path w="9144000" h="1478478" extrusionOk="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9" name="Shape 99"/>
            <p:cNvSpPr/>
            <p:nvPr/>
          </p:nvSpPr>
          <p:spPr>
            <a:xfrm>
              <a:off x="571154418" y="1548570839"/>
              <a:ext cx="1433867396" cy="518744715"/>
            </a:xfrm>
            <a:custGeom>
              <a:avLst/>
              <a:gdLst/>
              <a:ahLst/>
              <a:cxnLst/>
              <a:rect l="0" t="0" r="0" b="0"/>
              <a:pathLst>
                <a:path w="6982691" h="1719942" extrusionOk="0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0" name="Shape 100"/>
            <p:cNvSpPr/>
            <p:nvPr/>
          </p:nvSpPr>
          <p:spPr>
            <a:xfrm rot="1800000">
              <a:off x="747495076" y="862658974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1" name="Shape 101"/>
            <p:cNvSpPr/>
            <p:nvPr/>
          </p:nvSpPr>
          <p:spPr>
            <a:xfrm rot="1800000">
              <a:off x="896129575" y="1244892049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2" name="Shape 102"/>
            <p:cNvSpPr/>
            <p:nvPr/>
          </p:nvSpPr>
          <p:spPr>
            <a:xfrm rot="1800000">
              <a:off x="898085249" y="480425898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3" name="Shape 103"/>
            <p:cNvSpPr/>
            <p:nvPr/>
          </p:nvSpPr>
          <p:spPr>
            <a:xfrm rot="1800000">
              <a:off x="743583573" y="9819285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3529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4" name="Shape 104"/>
            <p:cNvSpPr/>
            <p:nvPr/>
          </p:nvSpPr>
          <p:spPr>
            <a:xfrm rot="1800000">
              <a:off x="1048675577" y="1624251065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549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5" name="Shape 105"/>
            <p:cNvSpPr/>
            <p:nvPr/>
          </p:nvSpPr>
          <p:spPr>
            <a:xfrm rot="1800000">
              <a:off x="53866828" y="1267883511"/>
              <a:ext cx="259132809" cy="418636200"/>
            </a:xfrm>
            <a:custGeom>
              <a:avLst/>
              <a:gdLst/>
              <a:ahLst/>
              <a:cxnLst/>
              <a:rect l="0" t="0" r="0" b="0"/>
              <a:pathLst>
                <a:path w="1261499" h="1388236" extrusionOk="0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 rot="1800000">
              <a:off x="137310970" y="1629999030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 rot="1800000">
              <a:off x="143178102" y="85978506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 rot="1800000">
              <a:off x="291812640" y="1244892049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9" name="Shape 109"/>
            <p:cNvSpPr/>
            <p:nvPr/>
          </p:nvSpPr>
          <p:spPr>
            <a:xfrm rot="1800000">
              <a:off x="442403020" y="163287293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0" name="Shape 110"/>
            <p:cNvSpPr/>
            <p:nvPr/>
          </p:nvSpPr>
          <p:spPr>
            <a:xfrm rot="1800000">
              <a:off x="446314498" y="862658974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1" name="Shape 111"/>
            <p:cNvSpPr/>
            <p:nvPr/>
          </p:nvSpPr>
          <p:spPr>
            <a:xfrm rot="1800000">
              <a:off x="295724118" y="471804103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2" name="Shape 112"/>
            <p:cNvSpPr/>
            <p:nvPr/>
          </p:nvSpPr>
          <p:spPr>
            <a:xfrm rot="1800000">
              <a:off x="1530108037" y="1250639893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3" name="Shape 113"/>
            <p:cNvSpPr/>
            <p:nvPr/>
          </p:nvSpPr>
          <p:spPr>
            <a:xfrm rot="1800000">
              <a:off x="1682654040" y="1635746798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4" name="Shape 114"/>
            <p:cNvSpPr/>
            <p:nvPr/>
          </p:nvSpPr>
          <p:spPr>
            <a:xfrm rot="1800000">
              <a:off x="1682654040" y="865532911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5" name="Shape 115"/>
            <p:cNvSpPr/>
            <p:nvPr/>
          </p:nvSpPr>
          <p:spPr>
            <a:xfrm rot="1800000">
              <a:off x="1838133669" y="1223816524"/>
              <a:ext cx="255221115" cy="418636200"/>
            </a:xfrm>
            <a:custGeom>
              <a:avLst/>
              <a:gdLst/>
              <a:ahLst/>
              <a:cxnLst/>
              <a:rect l="0" t="0" r="0" b="0"/>
              <a:pathLst>
                <a:path w="1243407" h="1388236" extrusionOk="0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529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6" name="Shape 116"/>
            <p:cNvSpPr/>
            <p:nvPr/>
          </p:nvSpPr>
          <p:spPr>
            <a:xfrm rot="1800000">
              <a:off x="1838133786" y="455997336"/>
              <a:ext cx="254895243" cy="419115340"/>
            </a:xfrm>
            <a:custGeom>
              <a:avLst/>
              <a:gdLst/>
              <a:ahLst/>
              <a:cxnLst/>
              <a:rect l="0" t="0" r="0" b="0"/>
              <a:pathLst>
                <a:path w="1241871" h="1388822" extrusionOk="0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</p:grpSp>
      <p:sp>
        <p:nvSpPr>
          <p:cNvPr id="117" name="Shape 117"/>
          <p:cNvSpPr txBox="1"/>
          <p:nvPr/>
        </p:nvSpPr>
        <p:spPr>
          <a:xfrm>
            <a:off x="4560887" y="-22225"/>
            <a:ext cx="3679824" cy="6272212"/>
          </a:xfrm>
          <a:prstGeom prst="rect">
            <a:avLst/>
          </a:prstGeom>
          <a:solidFill>
            <a:srgbClr val="F5F5F5"/>
          </a:solidFill>
          <a:ln w="15875" cap="rnd">
            <a:solidFill>
              <a:srgbClr val="74A51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18" name="Shape 118"/>
          <p:cNvSpPr txBox="1"/>
          <p:nvPr/>
        </p:nvSpPr>
        <p:spPr>
          <a:xfrm>
            <a:off x="4649787" y="-22225"/>
            <a:ext cx="3505200" cy="23129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19" name="Shape 119"/>
          <p:cNvSpPr txBox="1"/>
          <p:nvPr/>
        </p:nvSpPr>
        <p:spPr>
          <a:xfrm>
            <a:off x="4651375" y="6088062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20" name="Shape 120"/>
          <p:cNvSpPr txBox="1"/>
          <p:nvPr/>
        </p:nvSpPr>
        <p:spPr>
          <a:xfrm>
            <a:off x="4651375" y="6088062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39763" marR="0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123950" marR="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325563" marR="0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517904" marR="0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719072" marR="0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920240" marR="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2121408" marR="0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dt" idx="10"/>
          </p:nvPr>
        </p:nvSpPr>
        <p:spPr>
          <a:xfrm>
            <a:off x="4738687" y="1516062"/>
            <a:ext cx="2133599" cy="752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2400" b="0" i="0" u="none" strike="noStrike" cap="none" baseline="0">
                <a:solidFill>
                  <a:srgbClr val="FEFEFE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ftr" idx="11"/>
          </p:nvPr>
        </p:nvSpPr>
        <p:spPr>
          <a:xfrm>
            <a:off x="5303837" y="5719762"/>
            <a:ext cx="2830511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sldNum" idx="12"/>
          </p:nvPr>
        </p:nvSpPr>
        <p:spPr>
          <a:xfrm>
            <a:off x="4649787" y="5719762"/>
            <a:ext cx="642936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chemeClr val="accen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jpe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subTitle" idx="1"/>
          </p:nvPr>
        </p:nvSpPr>
        <p:spPr>
          <a:xfrm>
            <a:off x="4733925" y="4421187"/>
            <a:ext cx="3309937" cy="89507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cs-CZ" dirty="0" smtClean="0"/>
              <a:t>Matematika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x-none" sz="2400" b="0" i="0" u="none" strike="noStrike" cap="none" baseline="0" smtClean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400" b="0" i="0" u="none" strike="noStrike" cap="none" baseline="0" dirty="0" smtClean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rPr>
              <a:t>Definiční obor funkce</a:t>
            </a:r>
            <a:endParaRPr lang="x-none" sz="2400" b="0" i="0" u="none" strike="noStrike" cap="none" baseline="0">
              <a:solidFill>
                <a:srgbClr val="443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1547812" y="620712"/>
            <a:ext cx="5867400" cy="14573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431800" y="333375"/>
            <a:ext cx="8280399" cy="1143000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x-none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Výukový materiál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431800" y="1628775"/>
            <a:ext cx="8280399" cy="2533987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Číslo projektu: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CZ.1.07/1.5.00/34.0608</a:t>
            </a:r>
          </a:p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Šablona: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III/2 Inovace a zkvalitnění výuky prostřednictvím </a:t>
            </a:r>
            <a:r>
              <a:rPr lang="x-none" sz="2200" b="0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ICT</a:t>
            </a:r>
          </a:p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Číslo </a:t>
            </a: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materiálu: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06</a:t>
            </a:r>
            <a:r>
              <a:rPr lang="x-none" sz="2200" b="0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_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01_</a:t>
            </a:r>
            <a:r>
              <a:rPr lang="x-none" sz="2200" b="0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32_INOVACE_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09</a:t>
            </a:r>
            <a:r>
              <a:rPr lang="x-none"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</a:p>
          <a:p>
            <a:endParaRPr dirty="0"/>
          </a:p>
          <a:p>
            <a:endParaRPr dirty="0"/>
          </a:p>
        </p:txBody>
      </p:sp>
      <p:sp>
        <p:nvSpPr>
          <p:cNvPr id="145" name="Shape 145"/>
          <p:cNvSpPr/>
          <p:nvPr/>
        </p:nvSpPr>
        <p:spPr>
          <a:xfrm>
            <a:off x="2843211" y="5299075"/>
            <a:ext cx="3168650" cy="7858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/>
          <p:nvPr/>
        </p:nvSpPr>
        <p:spPr>
          <a:xfrm>
            <a:off x="684212" y="369887"/>
            <a:ext cx="8210550" cy="12002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
</a:t>
            </a:r>
            <a:r>
              <a:rPr lang="cs-CZ" sz="4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Definiční obor funkce</a:t>
            </a:r>
            <a:endParaRPr lang="x-none" sz="40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</p:txBody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395287" y="1327150"/>
            <a:ext cx="8280399" cy="3475783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Předmět: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Matematika</a:t>
            </a:r>
            <a:endParaRPr lang="x-none" sz="22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Ročník: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</a:t>
            </a:r>
            <a:endParaRPr lang="x-none" sz="22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Jméno autora: 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Mgr. Radka </a:t>
            </a:r>
            <a:r>
              <a:rPr lang="cs-CZ" sz="2200" b="1" i="0" u="none" strike="noStrike" cap="none" baseline="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Macháňová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Škola: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SPŠ Hranice</a:t>
            </a:r>
          </a:p>
          <a:p>
            <a:endParaRPr/>
          </a:p>
          <a:p>
            <a:endParaRPr/>
          </a:p>
          <a:p>
            <a:endParaRPr/>
          </a:p>
          <a:p>
            <a:endParaRPr/>
          </a:p>
        </p:txBody>
      </p:sp>
      <p:sp>
        <p:nvSpPr>
          <p:cNvPr id="152" name="Shape 152"/>
          <p:cNvSpPr txBox="1"/>
          <p:nvPr/>
        </p:nvSpPr>
        <p:spPr>
          <a:xfrm>
            <a:off x="395287" y="6170166"/>
            <a:ext cx="8280399" cy="523180"/>
          </a:xfrm>
          <a:prstGeom prst="rect">
            <a:avLst/>
          </a:prstGeom>
          <a:solidFill>
            <a:srgbClr val="EFFFC1"/>
          </a:solidFill>
          <a:ln w="1587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400" b="0" i="1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Autorem materiálu a všech jeho částí, není-li uvedeno jinak, je </a:t>
            </a:r>
            <a:r>
              <a:rPr lang="cs-CZ" sz="140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Mgr. Radka Macháňová</a:t>
            </a:r>
          </a:p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400" b="0" i="1" u="none" strike="noStrike" cap="none" baseline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Financováno </a:t>
            </a:r>
            <a:r>
              <a:rPr lang="x-none" sz="1400" b="0" i="1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 ESF a státního rozpočtu ČR. </a:t>
            </a:r>
          </a:p>
        </p:txBody>
      </p:sp>
      <p:sp>
        <p:nvSpPr>
          <p:cNvPr id="153" name="Shape 153"/>
          <p:cNvSpPr txBox="1"/>
          <p:nvPr/>
        </p:nvSpPr>
        <p:spPr>
          <a:xfrm>
            <a:off x="395287" y="3308350"/>
            <a:ext cx="8350250" cy="20312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
</a:t>
            </a: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Anotace </a:t>
            </a: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Prezentace obsahuje vzorově vyřešené příklady a další příklady k procvičení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  <a:p>
            <a:endParaRPr dirty="0"/>
          </a:p>
          <a:p>
            <a:pPr marL="0" marR="0" lvl="0" indent="0" algn="l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Klíčová </a:t>
            </a: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slova: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funkce, vlastnosti funkcí, definiční obor funkce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</p:txBody>
      </p:sp>
      <p:sp>
        <p:nvSpPr>
          <p:cNvPr id="154" name="Shape 154"/>
          <p:cNvSpPr/>
          <p:nvPr/>
        </p:nvSpPr>
        <p:spPr>
          <a:xfrm>
            <a:off x="7650161" y="333375"/>
            <a:ext cx="1077911" cy="10795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JE TO DEFINIČNÍ OBOR FUNKCE?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3000372"/>
            <a:ext cx="6777036" cy="283210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Definiční obor funkce jsou všechna čísla, která můžeme dosadit za x do předpisu dané funkce  y = f (x)</a:t>
            </a:r>
          </a:p>
          <a:p>
            <a:endParaRPr lang="cs-CZ" dirty="0" smtClean="0"/>
          </a:p>
          <a:p>
            <a:r>
              <a:rPr lang="cs-CZ" dirty="0" smtClean="0"/>
              <a:t>Zkratka D (f)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JAK DEFINIČNÍ OBOR  URČÍME?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 K určování D(f) používáme 3 základní pravidla:</a:t>
            </a:r>
          </a:p>
          <a:p>
            <a:endParaRPr lang="cs-CZ" dirty="0" smtClean="0"/>
          </a:p>
          <a:p>
            <a:pPr marL="590550" indent="-457200">
              <a:buFont typeface="+mj-lt"/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Nesmíme dělit nulou</a:t>
            </a:r>
          </a:p>
          <a:p>
            <a:pPr marL="590550" indent="-457200">
              <a:buFont typeface="+mj-lt"/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Nesmíme odmocnit záporné číslo</a:t>
            </a:r>
          </a:p>
          <a:p>
            <a:pPr marL="590550" indent="-457200">
              <a:buFont typeface="+mj-lt"/>
              <a:buAutoNum type="arabicParenR"/>
            </a:pPr>
            <a:r>
              <a:rPr lang="cs-CZ" dirty="0" smtClean="0">
                <a:solidFill>
                  <a:srgbClr val="FF0000"/>
                </a:solidFill>
              </a:rPr>
              <a:t>Logaritmovat můžeme pouze čísla kladná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099" y="836712"/>
            <a:ext cx="1043756" cy="10437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NESMÍME DĚLIT NULOU!</a:t>
            </a:r>
            <a:br>
              <a:rPr lang="cs-CZ" dirty="0" smtClean="0"/>
            </a:br>
            <a:r>
              <a:rPr lang="cs-CZ" dirty="0" smtClean="0"/>
              <a:t> :0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00100" y="2571744"/>
            <a:ext cx="6777036" cy="3222623"/>
          </a:xfrm>
        </p:spPr>
        <p:txBody>
          <a:bodyPr/>
          <a:lstStyle/>
          <a:p>
            <a:r>
              <a:rPr lang="cs-CZ" dirty="0" smtClean="0"/>
              <a:t>Určete D(f) f:</a:t>
            </a:r>
          </a:p>
          <a:p>
            <a:endParaRPr lang="cs-CZ" dirty="0" smtClean="0"/>
          </a:p>
          <a:p>
            <a:r>
              <a:rPr lang="cs-CZ" dirty="0" smtClean="0"/>
              <a:t>Nesmíme dělit nulou, výraz ve jmenovateli </a:t>
            </a:r>
            <a:r>
              <a:rPr lang="cs-CZ" smtClean="0"/>
              <a:t>nesmí rovnat nule: 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44" y="2714620"/>
            <a:ext cx="1304925" cy="62865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4214818"/>
            <a:ext cx="1295400" cy="333375"/>
          </a:xfrm>
          <a:prstGeom prst="rect">
            <a:avLst/>
          </a:prstGeom>
          <a:noFill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4643446"/>
            <a:ext cx="809625" cy="333375"/>
          </a:xfrm>
          <a:prstGeom prst="rect">
            <a:avLst/>
          </a:prstGeom>
          <a:noFill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4" y="5000636"/>
            <a:ext cx="885825" cy="323850"/>
          </a:xfrm>
          <a:prstGeom prst="rect">
            <a:avLst/>
          </a:prstGeom>
          <a:noFill/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1123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447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5572140"/>
            <a:ext cx="2124075" cy="323850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21" name="Přímá spojovací čára 20"/>
          <p:cNvCxnSpPr/>
          <p:nvPr/>
        </p:nvCxnSpPr>
        <p:spPr>
          <a:xfrm rot="16200000" flipH="1">
            <a:off x="4429124" y="1785926"/>
            <a:ext cx="500066" cy="5000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1997" y="1052736"/>
            <a:ext cx="7024686" cy="1143000"/>
          </a:xfrm>
        </p:spPr>
        <p:txBody>
          <a:bodyPr/>
          <a:lstStyle/>
          <a:p>
            <a:pPr algn="ctr"/>
            <a:r>
              <a:rPr lang="cs-CZ" dirty="0" smtClean="0"/>
              <a:t>NESMÍME ODMOCNIT ZÁPORNÉ ČÍSLO!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Určete D(f) funkce:</a:t>
            </a:r>
          </a:p>
          <a:p>
            <a:endParaRPr lang="cs-CZ" dirty="0" smtClean="0"/>
          </a:p>
          <a:p>
            <a:r>
              <a:rPr lang="cs-CZ" dirty="0" smtClean="0"/>
              <a:t>Výraz pod odmocninou nesmí být záporný, to je větší nebo roven nule:  </a:t>
            </a:r>
            <a:endParaRPr lang="cs-CZ" dirty="0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4810" y="2428868"/>
            <a:ext cx="1352550" cy="371475"/>
          </a:xfrm>
          <a:prstGeom prst="rect">
            <a:avLst/>
          </a:prstGeom>
          <a:noFill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0430" y="4214818"/>
            <a:ext cx="1162050" cy="323850"/>
          </a:xfrm>
          <a:prstGeom prst="rect">
            <a:avLst/>
          </a:prstGeom>
          <a:noFill/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4786322"/>
            <a:ext cx="885825" cy="323850"/>
          </a:xfrm>
          <a:prstGeom prst="rect">
            <a:avLst/>
          </a:prstGeom>
          <a:noFill/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5357826"/>
            <a:ext cx="1895475" cy="323850"/>
          </a:xfrm>
          <a:prstGeom prst="rect">
            <a:avLst/>
          </a:prstGeom>
          <a:noFill/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828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1476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1800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692696"/>
            <a:ext cx="1228727" cy="1228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LOGARITMOVAT MŮŽEME POUZE KLADNÁ ČÍSLA!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Určete D(f) funkce:</a:t>
            </a:r>
          </a:p>
          <a:p>
            <a:endParaRPr lang="cs-CZ" dirty="0" smtClean="0"/>
          </a:p>
          <a:p>
            <a:r>
              <a:rPr lang="cs-CZ" dirty="0" smtClean="0"/>
              <a:t>Logaritmovaný výraz musí být kladný, to je větší než nula: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2500306"/>
            <a:ext cx="1914525" cy="323850"/>
          </a:xfrm>
          <a:prstGeom prst="rect">
            <a:avLst/>
          </a:prstGeom>
          <a:noFill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4810" y="4000504"/>
            <a:ext cx="1314450" cy="323850"/>
          </a:xfrm>
          <a:prstGeom prst="rect">
            <a:avLst/>
          </a:prstGeom>
          <a:noFill/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1104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0" y="1752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5614" name="Picture 1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4429132"/>
            <a:ext cx="1104900" cy="323850"/>
          </a:xfrm>
          <a:prstGeom prst="rect">
            <a:avLst/>
          </a:prstGeom>
          <a:noFill/>
        </p:spPr>
      </p:pic>
      <p:pic>
        <p:nvPicPr>
          <p:cNvPr id="25613" name="Picture 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4" y="4857760"/>
            <a:ext cx="885825" cy="323850"/>
          </a:xfrm>
          <a:prstGeom prst="rect">
            <a:avLst/>
          </a:prstGeom>
          <a:noFill/>
        </p:spPr>
      </p:pic>
      <p:pic>
        <p:nvPicPr>
          <p:cNvPr id="25612" name="Picture 1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4810" y="5500702"/>
            <a:ext cx="1962150" cy="323850"/>
          </a:xfrm>
          <a:prstGeom prst="rect">
            <a:avLst/>
          </a:prstGeom>
          <a:noFill/>
        </p:spPr>
      </p:pic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0" y="1104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781050"/>
            <a:ext cx="9144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15370" cy="1143000"/>
          </a:xfrm>
        </p:spPr>
        <p:txBody>
          <a:bodyPr/>
          <a:lstStyle/>
          <a:p>
            <a:pPr algn="ctr"/>
            <a:r>
              <a:rPr lang="cs-CZ" dirty="0" smtClean="0"/>
              <a:t>PROCVIČENÍ</a:t>
            </a:r>
            <a:br>
              <a:rPr lang="cs-CZ" dirty="0" smtClean="0"/>
            </a:br>
            <a:r>
              <a:rPr lang="cs-CZ" sz="2400" dirty="0" smtClean="0"/>
              <a:t>Určete definiční obory následujících funkcí: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416" y="2313432"/>
            <a:ext cx="3419855" cy="3973088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1)</a:t>
            </a:r>
          </a:p>
          <a:p>
            <a:endParaRPr lang="cs-CZ" dirty="0" smtClean="0"/>
          </a:p>
          <a:p>
            <a:r>
              <a:rPr lang="cs-CZ" dirty="0" smtClean="0"/>
              <a:t>2)</a:t>
            </a:r>
          </a:p>
          <a:p>
            <a:endParaRPr lang="cs-CZ" dirty="0" smtClean="0"/>
          </a:p>
          <a:p>
            <a:r>
              <a:rPr lang="cs-CZ" dirty="0" smtClean="0"/>
              <a:t>3)</a:t>
            </a:r>
          </a:p>
          <a:p>
            <a:endParaRPr lang="cs-CZ" dirty="0" smtClean="0"/>
          </a:p>
          <a:p>
            <a:r>
              <a:rPr lang="cs-CZ" dirty="0" smtClean="0"/>
              <a:t>4)</a:t>
            </a:r>
          </a:p>
          <a:p>
            <a:pPr marL="590550" indent="-457200">
              <a:buFont typeface="+mj-lt"/>
              <a:buAutoNum type="arabicParenR"/>
            </a:pPr>
            <a:endParaRPr lang="cs-CZ" dirty="0" smtClean="0"/>
          </a:p>
          <a:p>
            <a:pPr marL="590550" indent="-457200">
              <a:buNone/>
            </a:pPr>
            <a:endParaRPr lang="cs-CZ" dirty="0"/>
          </a:p>
        </p:txBody>
      </p:sp>
      <p:sp>
        <p:nvSpPr>
          <p:cNvPr id="20" name="Zástupný symbol pro text 19"/>
          <p:cNvSpPr>
            <a:spLocks noGrp="1"/>
          </p:cNvSpPr>
          <p:nvPr>
            <p:ph type="body" idx="2"/>
          </p:nvPr>
        </p:nvSpPr>
        <p:spPr>
          <a:xfrm>
            <a:off x="4645151" y="2643182"/>
            <a:ext cx="3419855" cy="3163256"/>
          </a:xfrm>
        </p:spPr>
        <p:txBody>
          <a:bodyPr/>
          <a:lstStyle/>
          <a:p>
            <a:r>
              <a:rPr lang="cs-CZ" dirty="0" smtClean="0"/>
              <a:t>5)</a:t>
            </a:r>
          </a:p>
          <a:p>
            <a:endParaRPr lang="cs-CZ" dirty="0" smtClean="0"/>
          </a:p>
          <a:p>
            <a:r>
              <a:rPr lang="cs-CZ" dirty="0" smtClean="0"/>
              <a:t>6)</a:t>
            </a:r>
          </a:p>
          <a:p>
            <a:endParaRPr lang="cs-CZ" dirty="0" smtClean="0"/>
          </a:p>
          <a:p>
            <a:r>
              <a:rPr lang="cs-CZ" dirty="0" smtClean="0"/>
              <a:t>7)</a:t>
            </a:r>
          </a:p>
          <a:p>
            <a:endParaRPr lang="cs-CZ" dirty="0" smtClean="0"/>
          </a:p>
          <a:p>
            <a:r>
              <a:rPr lang="cs-CZ" dirty="0" smtClean="0"/>
              <a:t>8)</a:t>
            </a:r>
          </a:p>
          <a:p>
            <a:endParaRPr lang="cs-CZ" dirty="0"/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3571876"/>
            <a:ext cx="1304925" cy="628650"/>
          </a:xfrm>
          <a:prstGeom prst="rect">
            <a:avLst/>
          </a:prstGeom>
          <a:noFill/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794" y="4357694"/>
            <a:ext cx="1533525" cy="619125"/>
          </a:xfrm>
          <a:prstGeom prst="rect">
            <a:avLst/>
          </a:prstGeom>
          <a:noFill/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5286388"/>
            <a:ext cx="2133600" cy="695325"/>
          </a:xfrm>
          <a:prstGeom prst="rect">
            <a:avLst/>
          </a:prstGeom>
          <a:noFill/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2714620"/>
            <a:ext cx="1323975" cy="323850"/>
          </a:xfrm>
          <a:prstGeom prst="rect">
            <a:avLst/>
          </a:prstGeom>
          <a:noFill/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3643314"/>
            <a:ext cx="1914525" cy="323850"/>
          </a:xfrm>
          <a:prstGeom prst="rect">
            <a:avLst/>
          </a:prstGeom>
          <a:noFill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43570" y="4500570"/>
            <a:ext cx="1895475" cy="333375"/>
          </a:xfrm>
          <a:prstGeom prst="rect">
            <a:avLst/>
          </a:prstGeom>
          <a:noFill/>
        </p:spPr>
      </p:pic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5143512"/>
            <a:ext cx="923925" cy="695325"/>
          </a:xfrm>
          <a:prstGeom prst="rect">
            <a:avLst/>
          </a:prstGeom>
          <a:noFill/>
        </p:spPr>
      </p:pic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1504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0" y="2124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0" y="2819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0" y="3143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9" name="Rectangle 15"/>
          <p:cNvSpPr>
            <a:spLocks noChangeArrowheads="1"/>
          </p:cNvSpPr>
          <p:nvPr/>
        </p:nvSpPr>
        <p:spPr bwMode="auto">
          <a:xfrm>
            <a:off x="0" y="3467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40" name="Rectangle 16"/>
          <p:cNvSpPr>
            <a:spLocks noChangeArrowheads="1"/>
          </p:cNvSpPr>
          <p:nvPr/>
        </p:nvSpPr>
        <p:spPr bwMode="auto">
          <a:xfrm>
            <a:off x="0" y="3800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42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6641" name="Picture 17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2786058"/>
            <a:ext cx="2162175" cy="419100"/>
          </a:xfrm>
          <a:prstGeom prst="rect">
            <a:avLst/>
          </a:prstGeom>
          <a:noFill/>
        </p:spPr>
      </p:pic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0" y="876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814" y="763521"/>
            <a:ext cx="984881" cy="9848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VÝSLEDKY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1)</a:t>
            </a:r>
          </a:p>
          <a:p>
            <a:endParaRPr lang="cs-CZ" dirty="0" smtClean="0"/>
          </a:p>
          <a:p>
            <a:r>
              <a:rPr lang="cs-CZ" dirty="0" smtClean="0"/>
              <a:t>2)</a:t>
            </a:r>
          </a:p>
          <a:p>
            <a:endParaRPr lang="cs-CZ" dirty="0" smtClean="0"/>
          </a:p>
          <a:p>
            <a:r>
              <a:rPr lang="cs-CZ" dirty="0" smtClean="0"/>
              <a:t>3)</a:t>
            </a:r>
          </a:p>
          <a:p>
            <a:endParaRPr lang="cs-CZ" dirty="0" smtClean="0"/>
          </a:p>
          <a:p>
            <a:r>
              <a:rPr lang="cs-CZ" dirty="0" smtClean="0"/>
              <a:t>4)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cs-CZ" dirty="0" smtClean="0"/>
              <a:t>5)</a:t>
            </a:r>
          </a:p>
          <a:p>
            <a:endParaRPr lang="cs-CZ" dirty="0" smtClean="0"/>
          </a:p>
          <a:p>
            <a:r>
              <a:rPr lang="cs-CZ" dirty="0" smtClean="0"/>
              <a:t>6)</a:t>
            </a:r>
          </a:p>
          <a:p>
            <a:endParaRPr lang="cs-CZ" dirty="0" smtClean="0"/>
          </a:p>
          <a:p>
            <a:r>
              <a:rPr lang="cs-CZ" dirty="0" smtClean="0"/>
              <a:t>7)</a:t>
            </a:r>
          </a:p>
          <a:p>
            <a:endParaRPr lang="cs-CZ" dirty="0" smtClean="0"/>
          </a:p>
          <a:p>
            <a:r>
              <a:rPr lang="cs-CZ" dirty="0" smtClean="0"/>
              <a:t>8)</a:t>
            </a:r>
            <a:endParaRPr lang="cs-CZ" dirty="0"/>
          </a:p>
        </p:txBody>
      </p:sp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2428868"/>
            <a:ext cx="1857375" cy="323850"/>
          </a:xfrm>
          <a:prstGeom prst="rect">
            <a:avLst/>
          </a:prstGeom>
          <a:noFill/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3214686"/>
            <a:ext cx="1095375" cy="323850"/>
          </a:xfrm>
          <a:prstGeom prst="rect">
            <a:avLst/>
          </a:prstGeom>
          <a:noFill/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4143380"/>
            <a:ext cx="885825" cy="323850"/>
          </a:xfrm>
          <a:prstGeom prst="rect">
            <a:avLst/>
          </a:prstGeom>
          <a:noFill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794" y="4929198"/>
            <a:ext cx="2190750" cy="323850"/>
          </a:xfrm>
          <a:prstGeom prst="rect">
            <a:avLst/>
          </a:prstGeom>
          <a:noFill/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2132" y="2428868"/>
            <a:ext cx="190500" cy="323850"/>
          </a:xfrm>
          <a:prstGeom prst="rect">
            <a:avLst/>
          </a:prstGeom>
          <a:noFill/>
        </p:spPr>
      </p:pic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3071810"/>
            <a:ext cx="1076325" cy="638175"/>
          </a:xfrm>
          <a:prstGeom prst="rect">
            <a:avLst/>
          </a:prstGeom>
          <a:noFill/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1104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1752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2714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43570" y="4214818"/>
            <a:ext cx="190500" cy="323850"/>
          </a:xfrm>
          <a:prstGeom prst="rect">
            <a:avLst/>
          </a:prstGeom>
          <a:noFill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2132" y="5000636"/>
            <a:ext cx="190500" cy="323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Části textu použity z učebnice </a:t>
            </a:r>
          </a:p>
          <a:p>
            <a:r>
              <a:rPr lang="cs-CZ"/>
              <a:t>JIRÁSEK, František a kol.: Sbírka úloh z matematiky pro SOŠ a pro studijní obory SOU, Praha, </a:t>
            </a:r>
            <a:r>
              <a:rPr lang="cs-CZ"/>
              <a:t>Prometheus,1986,ISBN </a:t>
            </a:r>
            <a:r>
              <a:rPr lang="cs-CZ" smtClean="0"/>
              <a:t>80-85849-55-0</a:t>
            </a:r>
            <a:endParaRPr lang="cs-CZ" dirty="0" smtClean="0"/>
          </a:p>
          <a:p>
            <a:r>
              <a:rPr lang="cs-CZ" dirty="0" smtClean="0"/>
              <a:t>Ilustrace </a:t>
            </a:r>
            <a:r>
              <a:rPr lang="cs-CZ" dirty="0"/>
              <a:t>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023716"/>
      </p:ext>
    </p:extLst>
  </p:cSld>
  <p:clrMapOvr>
    <a:masterClrMapping/>
  </p:clrMapOvr>
</p:sld>
</file>

<file path=ppt/theme/theme1.xml><?xml version="1.0" encoding="utf-8"?>
<a:theme xmlns:a="http://schemas.openxmlformats.org/drawingml/2006/main">
  <a:themeElements>
    <a:clrScheme name="Austin 1">
      <a:dk1>
        <a:srgbClr val="000000"/>
      </a:dk1>
      <a:lt1>
        <a:srgbClr val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FFFF"/>
      </a:accent3>
      <a:accent4>
        <a:srgbClr val="94C600"/>
      </a:accent4>
      <a:accent5>
        <a:srgbClr val="71685A"/>
      </a:accent5>
      <a:accent6>
        <a:srgbClr val="FFFFFF"/>
      </a:accent6>
      <a:hlink>
        <a:srgbClr val="E68200"/>
      </a:hlink>
      <a:folHlink>
        <a:srgbClr val="FFA9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1_Austin 1">
      <a:dk1>
        <a:srgbClr val="000000"/>
      </a:dk1>
      <a:lt1>
        <a:srgbClr val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FFFF"/>
      </a:accent3>
      <a:accent4>
        <a:srgbClr val="94C600"/>
      </a:accent4>
      <a:accent5>
        <a:srgbClr val="71685A"/>
      </a:accent5>
      <a:accent6>
        <a:srgbClr val="FFFFFF"/>
      </a:accent6>
      <a:hlink>
        <a:srgbClr val="E68200"/>
      </a:hlink>
      <a:folHlink>
        <a:srgbClr val="FFA9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248</Words>
  <Application>Microsoft Office PowerPoint</Application>
  <PresentationFormat>Předvádění na obrazovce (4:3)</PresentationFormat>
  <Paragraphs>76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/>
      <vt:lpstr/>
      <vt:lpstr>Prezentace aplikace PowerPoint</vt:lpstr>
      <vt:lpstr>Výukový materiál</vt:lpstr>
      <vt:lpstr>Prezentace aplikace PowerPoint</vt:lpstr>
      <vt:lpstr>CO JE TO DEFINIČNÍ OBOR FUNKCE?</vt:lpstr>
      <vt:lpstr>JAK DEFINIČNÍ OBOR  URČÍME?</vt:lpstr>
      <vt:lpstr>NESMÍME DĚLIT NULOU!  :0</vt:lpstr>
      <vt:lpstr>NESMÍME ODMOCNIT ZÁPORNÉ ČÍSLO!</vt:lpstr>
      <vt:lpstr>LOGARITMOVAT MŮŽEME POUZE KLADNÁ ČÍSLA!</vt:lpstr>
      <vt:lpstr>PROCVIČENÍ Určete definiční obory následujících funkcí: </vt:lpstr>
      <vt:lpstr>VÝSLEDKY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Radka Macháňová</dc:creator>
  <cp:lastModifiedBy>Radka Macháňová</cp:lastModifiedBy>
  <cp:revision>21</cp:revision>
  <dcterms:modified xsi:type="dcterms:W3CDTF">2012-12-07T10:32:48Z</dcterms:modified>
</cp:coreProperties>
</file>