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3835D-920E-434F-A7E0-CC29A1D8526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2AE03-EF4B-4015-8954-4C075D017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048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95477-95DE-42E8-81D3-953EBF42C370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A6496-4CE8-49D1-A668-DAC7C80D7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64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25CAF-ECA3-4A2D-8E62-6EC3789C7B9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E2590-612D-4EB2-B50B-B5369CF12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341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66394-06B5-429D-A553-F32C33BB902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5C7BF-F419-4828-8AA5-C1EBFD577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81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D9ACB-5AB1-472C-BCC3-BE32098244F4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AAA06-E122-4805-93AD-14ED8D5A3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385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80037-2FBB-47A5-9C27-AA5F46E1F483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3E7C6-4F27-4DF6-B094-AE037D93CA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25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E6911-EF70-48B9-B0F9-D1D9388FB362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73F41-1DBF-454B-8723-F6EBF3040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076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A655F-A916-4C91-84DC-2635A5A1158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53737-773E-4D84-9E45-F6BEF90FF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880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0758F-9C45-4CF0-BBA7-C02BDE910E7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8FBCE-7FA8-4866-B3AB-E9D635F6B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826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70B3-32D2-4C2F-8A35-F200E8F278E1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C8913-1E33-4DEF-9392-8C2614846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65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07D00-1A68-4C7C-B05E-40688AEDE2C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B1BEA-A756-40D2-B67B-E8DD36182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56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F6CA05-CA89-4915-AFF9-38A299BDF81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73080D-0062-48D1-A57D-2C28AEB0B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78884" y="2996952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VY_52_INOVACE_32_Kořen-kontrolní otázky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40495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768896" y="1755098"/>
            <a:ext cx="78486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Doplň text k číslům:</a:t>
            </a:r>
          </a:p>
        </p:txBody>
      </p:sp>
      <p:pic>
        <p:nvPicPr>
          <p:cNvPr id="3075" name="Zástupný symbol pro obsah 3" descr="skenování003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12875"/>
            <a:ext cx="8415338" cy="3887788"/>
          </a:xfrm>
        </p:spPr>
      </p:pic>
      <p:sp>
        <p:nvSpPr>
          <p:cNvPr id="3076" name="TextovéPole 4"/>
          <p:cNvSpPr txBox="1">
            <a:spLocks noChangeArrowheads="1"/>
          </p:cNvSpPr>
          <p:nvPr/>
        </p:nvSpPr>
        <p:spPr bwMode="auto">
          <a:xfrm>
            <a:off x="2124075" y="4149725"/>
            <a:ext cx="1444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6.</a:t>
            </a:r>
          </a:p>
        </p:txBody>
      </p:sp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2339975" y="1196975"/>
            <a:ext cx="6477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1.</a:t>
            </a:r>
          </a:p>
        </p:txBody>
      </p:sp>
      <p:sp>
        <p:nvSpPr>
          <p:cNvPr id="3078" name="TextovéPole 6"/>
          <p:cNvSpPr txBox="1">
            <a:spLocks noChangeArrowheads="1"/>
          </p:cNvSpPr>
          <p:nvPr/>
        </p:nvSpPr>
        <p:spPr bwMode="auto">
          <a:xfrm>
            <a:off x="2771775" y="1844675"/>
            <a:ext cx="5762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3.</a:t>
            </a:r>
          </a:p>
        </p:txBody>
      </p:sp>
      <p:sp>
        <p:nvSpPr>
          <p:cNvPr id="3079" name="TextovéPole 7"/>
          <p:cNvSpPr txBox="1">
            <a:spLocks noChangeArrowheads="1"/>
          </p:cNvSpPr>
          <p:nvPr/>
        </p:nvSpPr>
        <p:spPr bwMode="auto">
          <a:xfrm flipH="1">
            <a:off x="2627313" y="1557338"/>
            <a:ext cx="89058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2.</a:t>
            </a:r>
          </a:p>
        </p:txBody>
      </p:sp>
      <p:sp>
        <p:nvSpPr>
          <p:cNvPr id="3080" name="TextovéPole 8"/>
          <p:cNvSpPr txBox="1">
            <a:spLocks noChangeArrowheads="1"/>
          </p:cNvSpPr>
          <p:nvPr/>
        </p:nvSpPr>
        <p:spPr bwMode="auto">
          <a:xfrm flipH="1">
            <a:off x="2916238" y="2349500"/>
            <a:ext cx="71913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4.</a:t>
            </a:r>
          </a:p>
        </p:txBody>
      </p:sp>
      <p:sp>
        <p:nvSpPr>
          <p:cNvPr id="3081" name="TextovéPole 9"/>
          <p:cNvSpPr txBox="1">
            <a:spLocks noChangeArrowheads="1"/>
          </p:cNvSpPr>
          <p:nvPr/>
        </p:nvSpPr>
        <p:spPr bwMode="auto">
          <a:xfrm flipH="1">
            <a:off x="2700338" y="2708275"/>
            <a:ext cx="5762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>
                <a:latin typeface="Calibri" pitchFamily="34" charset="0"/>
              </a:rPr>
              <a:t>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z="3200" b="1" smtClean="0"/>
              <a:t>Doplň textové pole: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endParaRPr lang="cs-CZ" sz="2400" smtClean="0"/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z="2400" smtClean="0"/>
              <a:t>Kořen tloustne díky……………………….v……………………….</a:t>
            </a:r>
          </a:p>
          <a:p>
            <a:pPr marL="457200" indent="-457200" eaLnBrk="1" hangingPunct="1">
              <a:buFont typeface="Arial" charset="0"/>
              <a:buAutoNum type="arabicPeriod"/>
            </a:pPr>
            <a:endParaRPr lang="cs-CZ" sz="2400" smtClean="0"/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z="2400" smtClean="0"/>
              <a:t>Úkolem kořenové čepičky je……………………………………</a:t>
            </a:r>
          </a:p>
          <a:p>
            <a:pPr marL="457200" indent="-457200" eaLnBrk="1" hangingPunct="1">
              <a:buFont typeface="Arial" charset="0"/>
              <a:buAutoNum type="arabicPeriod"/>
            </a:pPr>
            <a:endParaRPr lang="cs-CZ" sz="2400" smtClean="0"/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z="2400" smtClean="0"/>
              <a:t>Cévní svazky dělíme na …………………………….či………………….</a:t>
            </a:r>
          </a:p>
          <a:p>
            <a:pPr marL="457200" indent="-457200" eaLnBrk="1" hangingPunct="1">
              <a:buFont typeface="Arial" charset="0"/>
              <a:buAutoNum type="arabicPeriod"/>
            </a:pPr>
            <a:endParaRPr lang="cs-CZ" sz="2400" smtClean="0"/>
          </a:p>
          <a:p>
            <a:pPr marL="457200" indent="-457200" eaLnBrk="1" hangingPunct="1">
              <a:buFont typeface="Arial" charset="0"/>
              <a:buAutoNum type="arabicPeriod"/>
            </a:pPr>
            <a:r>
              <a:rPr lang="cs-CZ" sz="2400" smtClean="0"/>
              <a:t>Úkolem kořenu je………………………………….a……………………………</a:t>
            </a:r>
          </a:p>
          <a:p>
            <a:pPr marL="457200" indent="-457200" eaLnBrk="1" hangingPunct="1">
              <a:buFont typeface="Arial" charset="0"/>
              <a:buAutoNum type="arabicPeriod"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323850" y="476250"/>
            <a:ext cx="51117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 pracovní sešit pro učebnici Ekologický přírodopis pro 7.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70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VY_52_INOVACE_32_Kořen-kontrolní otázky</vt:lpstr>
      <vt:lpstr>Doplň text k číslům:</vt:lpstr>
      <vt:lpstr>Doplň textové pole: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VY_52_INOVACE_62</dc:title>
  <dc:creator>Hercík</dc:creator>
  <cp:lastModifiedBy>Hercíková</cp:lastModifiedBy>
  <cp:revision>14</cp:revision>
  <dcterms:created xsi:type="dcterms:W3CDTF">2011-04-25T14:08:20Z</dcterms:created>
  <dcterms:modified xsi:type="dcterms:W3CDTF">2011-06-30T06:45:26Z</dcterms:modified>
</cp:coreProperties>
</file>