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89" r:id="rId2"/>
    <p:sldId id="290" r:id="rId3"/>
    <p:sldId id="291" r:id="rId4"/>
    <p:sldId id="292" r:id="rId5"/>
    <p:sldId id="293" r:id="rId6"/>
    <p:sldId id="294" r:id="rId7"/>
    <p:sldId id="28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10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58240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VY_32_INOVACE_VIII_2_11:Zájmena-opakovací test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VIII     </a:t>
            </a:r>
            <a:r>
              <a:rPr lang="cs-CZ" b="1" dirty="0" smtClean="0"/>
              <a:t> Sada číslo:  </a:t>
            </a:r>
            <a:r>
              <a:rPr lang="cs-CZ" dirty="0" smtClean="0"/>
              <a:t>2 </a:t>
            </a:r>
            <a:r>
              <a:rPr lang="cs-CZ" b="1" dirty="0" smtClean="0"/>
              <a:t>    Pořadové číslo DUM: </a:t>
            </a:r>
            <a:r>
              <a:rPr lang="cs-CZ" dirty="0" smtClean="0"/>
              <a:t>11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/>
              <a:t> </a:t>
            </a:r>
            <a:r>
              <a:rPr lang="cs-CZ" dirty="0" smtClean="0"/>
              <a:t>opakovací test učiva o zájmenech, zejména jejich praktické použití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</a:t>
            </a:r>
            <a:r>
              <a:rPr lang="cs-CZ" sz="1600" dirty="0" smtClean="0"/>
              <a:t> </a:t>
            </a:r>
            <a:r>
              <a:rPr lang="cs-CZ" dirty="0" smtClean="0"/>
              <a:t>žáci si formou testu zopakují a upevní vědomosti o zájmenech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11 – 13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druhy zájmen, tvary zájmen, pravopis zájmen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tabule, písemná forma testu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35 – 40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Učitel žákům vysvětlí na interaktivní tabuli postup při plnění úkolů</a:t>
            </a:r>
          </a:p>
          <a:p>
            <a:r>
              <a:rPr lang="cs-CZ" dirty="0"/>
              <a:t>a</a:t>
            </a:r>
            <a:r>
              <a:rPr lang="cs-CZ" dirty="0" smtClean="0"/>
              <a:t> žáci potom samostatně vypracují cvičení v testu</a:t>
            </a:r>
            <a:r>
              <a:rPr lang="cs-CZ" dirty="0" smtClean="0"/>
              <a:t>. Možno využít i pro </a:t>
            </a:r>
            <a:r>
              <a:rPr lang="cs-CZ" smtClean="0"/>
              <a:t>společné opakování.</a:t>
            </a:r>
            <a:r>
              <a:rPr lang="cs-CZ" b="1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Zájmena – opakovací test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1) Podtrhni ve větách zájmena a urči jejich druh:</a:t>
            </a:r>
          </a:p>
          <a:p>
            <a:pPr marL="0" indent="0">
              <a:buNone/>
            </a:pPr>
            <a:r>
              <a:rPr lang="cs-CZ" dirty="0" smtClean="0"/>
              <a:t>      Proč jsi k nám včera nepřišel?</a:t>
            </a:r>
          </a:p>
          <a:p>
            <a:pPr marL="0" indent="0">
              <a:buNone/>
            </a:pPr>
            <a:r>
              <a:rPr lang="cs-CZ" dirty="0" smtClean="0"/>
              <a:t>      Skončila mu poslední hodina.</a:t>
            </a:r>
          </a:p>
          <a:p>
            <a:pPr marL="0" indent="0">
              <a:buNone/>
            </a:pPr>
            <a:r>
              <a:rPr lang="cs-CZ" dirty="0" smtClean="0"/>
              <a:t>      Bál se zůstat sám doma.</a:t>
            </a:r>
          </a:p>
          <a:p>
            <a:pPr marL="0" indent="0">
              <a:buNone/>
            </a:pPr>
            <a:r>
              <a:rPr lang="cs-CZ" dirty="0" smtClean="0"/>
              <a:t>      Není mi jasné, který z nich to je.</a:t>
            </a:r>
          </a:p>
          <a:p>
            <a:pPr marL="0" indent="0">
              <a:buNone/>
            </a:pPr>
            <a:r>
              <a:rPr lang="cs-CZ" dirty="0" smtClean="0"/>
              <a:t>      Představení se líbilo každému.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2) Doplň správné tvary zájmena JÁ: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Vrať se ke _____ . Pomoz _____! Měj ____ rád.    </a:t>
            </a:r>
          </a:p>
          <a:p>
            <a:pPr marL="0" indent="0">
              <a:buNone/>
            </a:pPr>
            <a:r>
              <a:rPr lang="cs-CZ" dirty="0" smtClean="0"/>
              <a:t>      Nikomu o ____ neříkej. Kam ____ vedeš? Musíš ____ </a:t>
            </a:r>
          </a:p>
          <a:p>
            <a:pPr marL="0" indent="0">
              <a:buNone/>
            </a:pPr>
            <a:r>
              <a:rPr lang="cs-CZ" dirty="0" smtClean="0"/>
              <a:t>      věřit. Bolí ____ zub. ____ to nebaví. Má o ____ zájem.   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030939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688632"/>
          </a:xfrm>
        </p:spPr>
        <p:txBody>
          <a:bodyPr/>
          <a:lstStyle/>
          <a:p>
            <a:r>
              <a:rPr lang="cs-CZ" b="1" dirty="0" smtClean="0"/>
              <a:t>3) Nahraď podtržená jména vhodnými tvary zájmena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ON/ONA: 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</a:t>
            </a:r>
            <a:r>
              <a:rPr lang="cs-CZ" dirty="0" smtClean="0"/>
              <a:t>Podal </a:t>
            </a:r>
            <a:r>
              <a:rPr lang="cs-CZ" b="1" u="sng" dirty="0" smtClean="0"/>
              <a:t>Květě</a:t>
            </a:r>
            <a:r>
              <a:rPr lang="cs-CZ" dirty="0" smtClean="0"/>
              <a:t>/___ ruku. Nemysli už na </a:t>
            </a:r>
            <a:r>
              <a:rPr lang="cs-CZ" b="1" u="sng" dirty="0" smtClean="0"/>
              <a:t>Vaška</a:t>
            </a:r>
            <a:r>
              <a:rPr lang="cs-CZ" dirty="0" smtClean="0"/>
              <a:t>/____ .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</a:t>
            </a:r>
            <a:r>
              <a:rPr lang="cs-CZ" b="1" u="sng" dirty="0" smtClean="0"/>
              <a:t>Jardovi</a:t>
            </a:r>
            <a:r>
              <a:rPr lang="cs-CZ" dirty="0" smtClean="0"/>
              <a:t>/____ každý z </a:t>
            </a:r>
            <a:r>
              <a:rPr lang="cs-CZ" b="1" u="sng" dirty="0" smtClean="0"/>
              <a:t>hostů</a:t>
            </a:r>
            <a:r>
              <a:rPr lang="cs-CZ" dirty="0" smtClean="0"/>
              <a:t>/____ věřil. Nevíte něco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</a:t>
            </a:r>
            <a:r>
              <a:rPr lang="cs-CZ" dirty="0" smtClean="0"/>
              <a:t>o </a:t>
            </a:r>
            <a:r>
              <a:rPr lang="cs-CZ" b="1" u="sng" dirty="0" smtClean="0"/>
              <a:t>Pavlíně</a:t>
            </a:r>
            <a:r>
              <a:rPr lang="cs-CZ" dirty="0" smtClean="0"/>
              <a:t>/____ . Bude mi tu bez </a:t>
            </a:r>
            <a:r>
              <a:rPr lang="cs-CZ" b="1" u="sng" dirty="0" smtClean="0"/>
              <a:t>Ivana</a:t>
            </a:r>
            <a:r>
              <a:rPr lang="cs-CZ" dirty="0" smtClean="0"/>
              <a:t>/____ smutno.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Měl jsem o </a:t>
            </a:r>
            <a:r>
              <a:rPr lang="cs-CZ" b="1" u="sng" dirty="0" smtClean="0"/>
              <a:t>Karolínu</a:t>
            </a:r>
            <a:r>
              <a:rPr lang="cs-CZ" dirty="0" smtClean="0"/>
              <a:t>/____ velký strach.</a:t>
            </a:r>
            <a:r>
              <a:rPr lang="cs-CZ" b="1" dirty="0" smtClean="0"/>
              <a:t>   </a:t>
            </a: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4) Doplň správně </a:t>
            </a:r>
            <a:r>
              <a:rPr lang="cs-CZ" b="1" dirty="0" err="1" smtClean="0"/>
              <a:t>i,í</a:t>
            </a:r>
            <a:r>
              <a:rPr lang="cs-CZ" b="1" dirty="0" smtClean="0"/>
              <a:t>/</a:t>
            </a:r>
            <a:r>
              <a:rPr lang="cs-CZ" b="1" dirty="0" err="1" smtClean="0"/>
              <a:t>y,ý</a:t>
            </a:r>
            <a:r>
              <a:rPr lang="cs-CZ" b="1" dirty="0" smtClean="0"/>
              <a:t>: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      </a:t>
            </a:r>
            <a:r>
              <a:rPr lang="cs-CZ" dirty="0" smtClean="0"/>
              <a:t>Pojeďte s nám__ . M__ s vám__ nejdeme. V__ se m__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velmi líbíte. Přijel k </a:t>
            </a:r>
            <a:r>
              <a:rPr lang="cs-CZ" dirty="0" err="1" smtClean="0"/>
              <a:t>m__m</a:t>
            </a:r>
            <a:r>
              <a:rPr lang="cs-CZ" dirty="0" smtClean="0"/>
              <a:t> rodičům. Mluvil s </a:t>
            </a:r>
            <a:r>
              <a:rPr lang="cs-CZ" dirty="0" err="1" smtClean="0"/>
              <a:t>m__m</a:t>
            </a:r>
            <a:r>
              <a:rPr lang="cs-CZ" dirty="0" smtClean="0"/>
              <a:t>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kamarády. Zůstali jsme tam úplně </a:t>
            </a:r>
            <a:r>
              <a:rPr lang="cs-CZ" dirty="0" err="1" smtClean="0"/>
              <a:t>sam</a:t>
            </a:r>
            <a:r>
              <a:rPr lang="cs-CZ" dirty="0" smtClean="0"/>
              <a:t>__ .</a:t>
            </a:r>
            <a:r>
              <a:rPr lang="cs-CZ" b="1" dirty="0"/>
              <a:t> </a:t>
            </a:r>
            <a:r>
              <a:rPr lang="cs-CZ" dirty="0" smtClean="0"/>
              <a:t>S vašim__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požadavky nesouhlasíme.</a:t>
            </a:r>
            <a:r>
              <a:rPr lang="cs-CZ" b="1" dirty="0" smtClean="0"/>
              <a:t>            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647296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400600"/>
          </a:xfrm>
        </p:spPr>
        <p:txBody>
          <a:bodyPr/>
          <a:lstStyle/>
          <a:p>
            <a:r>
              <a:rPr lang="cs-CZ" b="1" dirty="0" smtClean="0"/>
              <a:t>5) Doplň </a:t>
            </a:r>
            <a:r>
              <a:rPr lang="cs-CZ" b="1" u="sng" dirty="0" smtClean="0"/>
              <a:t>sebou/s sebou</a:t>
            </a:r>
            <a:r>
              <a:rPr lang="cs-CZ" b="1" dirty="0" smtClean="0"/>
              <a:t>: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Kapr _____ házel. Vezměte si _____ peníze. Byl si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jistý sám _____ . Nechtěl _____ nikoho. Neměl 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nic k jídlu. Chtěl si vzít vše ______ 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6) Doplň správně i/í: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</a:t>
            </a:r>
            <a:r>
              <a:rPr lang="cs-CZ" dirty="0" smtClean="0"/>
              <a:t>před </a:t>
            </a:r>
            <a:r>
              <a:rPr lang="cs-CZ" dirty="0" err="1" smtClean="0"/>
              <a:t>naš</a:t>
            </a:r>
            <a:r>
              <a:rPr lang="cs-CZ" dirty="0" smtClean="0"/>
              <a:t>__ školou, na </a:t>
            </a:r>
            <a:r>
              <a:rPr lang="cs-CZ" dirty="0" err="1" smtClean="0"/>
              <a:t>naš</a:t>
            </a:r>
            <a:r>
              <a:rPr lang="cs-CZ" dirty="0" smtClean="0"/>
              <a:t>__ jabloň, s našim__ dětmi,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</a:t>
            </a:r>
            <a:r>
              <a:rPr lang="cs-CZ" dirty="0" smtClean="0"/>
              <a:t>z </a:t>
            </a:r>
            <a:r>
              <a:rPr lang="cs-CZ" dirty="0" err="1" smtClean="0"/>
              <a:t>vaš</a:t>
            </a:r>
            <a:r>
              <a:rPr lang="cs-CZ" dirty="0" smtClean="0"/>
              <a:t>__ třídy, s vašim__ představami, na </a:t>
            </a:r>
            <a:r>
              <a:rPr lang="cs-CZ" dirty="0" err="1" smtClean="0"/>
              <a:t>naš</a:t>
            </a:r>
            <a:r>
              <a:rPr lang="cs-CZ" dirty="0" smtClean="0"/>
              <a:t>__ poště,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pro </a:t>
            </a:r>
            <a:r>
              <a:rPr lang="cs-CZ" dirty="0" err="1" smtClean="0"/>
              <a:t>naš</a:t>
            </a:r>
            <a:r>
              <a:rPr lang="cs-CZ" dirty="0" smtClean="0"/>
              <a:t>__ kočku, z </a:t>
            </a:r>
            <a:r>
              <a:rPr lang="cs-CZ" dirty="0" err="1" smtClean="0"/>
              <a:t>vaš</a:t>
            </a:r>
            <a:r>
              <a:rPr lang="cs-CZ" dirty="0" smtClean="0"/>
              <a:t>__ch dopisů, do </a:t>
            </a:r>
            <a:r>
              <a:rPr lang="cs-CZ" dirty="0" err="1" smtClean="0"/>
              <a:t>naš</a:t>
            </a:r>
            <a:r>
              <a:rPr lang="cs-CZ" dirty="0" smtClean="0"/>
              <a:t>__ jídelny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533021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5760640"/>
          </a:xfrm>
        </p:spPr>
        <p:txBody>
          <a:bodyPr/>
          <a:lstStyle/>
          <a:p>
            <a:r>
              <a:rPr lang="cs-CZ" b="1" dirty="0" smtClean="0"/>
              <a:t>7) Doplň správné tvary zájmen: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b="1" dirty="0" smtClean="0"/>
              <a:t>Který</a:t>
            </a:r>
            <a:r>
              <a:rPr lang="cs-CZ" dirty="0" smtClean="0"/>
              <a:t>/______ hráči budou v sestavě?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b="1" dirty="0" smtClean="0"/>
              <a:t>Můj</a:t>
            </a:r>
            <a:r>
              <a:rPr lang="cs-CZ" dirty="0" smtClean="0"/>
              <a:t>/______ sestra je hodná.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b="1" dirty="0" smtClean="0"/>
              <a:t>Jakýkoli</a:t>
            </a:r>
            <a:r>
              <a:rPr lang="cs-CZ" dirty="0" smtClean="0"/>
              <a:t>/________ nabídku zamítl.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b="1" dirty="0" smtClean="0"/>
              <a:t>Tvůj</a:t>
            </a:r>
            <a:r>
              <a:rPr lang="cs-CZ" dirty="0" smtClean="0"/>
              <a:t>/______ přátel si vážím.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b="1" dirty="0" smtClean="0"/>
              <a:t>Ty</a:t>
            </a:r>
            <a:r>
              <a:rPr lang="cs-CZ" dirty="0" smtClean="0"/>
              <a:t>/_____ to neřeknu.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Někdo</a:t>
            </a:r>
            <a:r>
              <a:rPr lang="cs-CZ" dirty="0" smtClean="0"/>
              <a:t>/_______ mi připomíná.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b="1" dirty="0" smtClean="0"/>
              <a:t>Kdo</a:t>
            </a:r>
            <a:r>
              <a:rPr lang="cs-CZ" dirty="0" smtClean="0"/>
              <a:t>/_____ se zeptáme na cestu?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8) </a:t>
            </a:r>
            <a:r>
              <a:rPr lang="cs-CZ" b="1" dirty="0" smtClean="0"/>
              <a:t>Tato slova použij ve větách jako zájmeno a jako jiný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slovní druh: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JÍ</a:t>
            </a:r>
            <a:r>
              <a:rPr lang="cs-CZ" dirty="0" smtClean="0"/>
              <a:t> -</a:t>
            </a: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SE</a:t>
            </a:r>
            <a:r>
              <a:rPr lang="cs-CZ" dirty="0" smtClean="0"/>
              <a:t> -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9959563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925</TotalTime>
  <Words>456</Words>
  <Application>Microsoft Office PowerPoint</Application>
  <PresentationFormat>Předvádění na obrazovce (4:3)</PresentationFormat>
  <Paragraphs>78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Přehlednost</vt:lpstr>
      <vt:lpstr>Prezentace aplikace PowerPoint</vt:lpstr>
      <vt:lpstr>Prezentace aplikace PowerPoint</vt:lpstr>
      <vt:lpstr>Zájmena – opakovací test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200</cp:revision>
  <dcterms:created xsi:type="dcterms:W3CDTF">2012-03-26T21:10:22Z</dcterms:created>
  <dcterms:modified xsi:type="dcterms:W3CDTF">2012-12-20T18:58:47Z</dcterms:modified>
</cp:coreProperties>
</file>