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89" r:id="rId2"/>
    <p:sldId id="290" r:id="rId3"/>
    <p:sldId id="291" r:id="rId4"/>
    <p:sldId id="292" r:id="rId5"/>
    <p:sldId id="293" r:id="rId6"/>
    <p:sldId id="294" r:id="rId7"/>
    <p:sldId id="28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70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VY_32_INOVACE_VIII_2_12: Číslovky – opakovací test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smtClean="0"/>
              <a:t>VIII</a:t>
            </a:r>
            <a:r>
              <a:rPr lang="cs-CZ" b="1" smtClean="0"/>
              <a:t>   </a:t>
            </a:r>
            <a:r>
              <a:rPr lang="cs-CZ" b="1" smtClean="0"/>
              <a:t> </a:t>
            </a:r>
            <a:r>
              <a:rPr lang="cs-CZ" b="1" dirty="0" smtClean="0"/>
              <a:t>Sada číslo:  </a:t>
            </a:r>
            <a:r>
              <a:rPr lang="cs-CZ"/>
              <a:t>2</a:t>
            </a:r>
            <a:r>
              <a:rPr lang="cs-CZ" b="1" smtClean="0"/>
              <a:t>     </a:t>
            </a:r>
            <a:r>
              <a:rPr lang="cs-CZ" b="1" smtClean="0"/>
              <a:t> </a:t>
            </a:r>
            <a:r>
              <a:rPr lang="cs-CZ" b="1" dirty="0" smtClean="0"/>
              <a:t>Pořadové číslo DUM: </a:t>
            </a:r>
            <a:r>
              <a:rPr lang="cs-CZ" dirty="0" smtClean="0"/>
              <a:t>12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opakovací test o číslovkách, zejména jejich praktické použití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dirty="0" smtClean="0"/>
              <a:t>žáci si formou testu zopakují a upevní učivo  o číslovkách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druhy číslovek, skloňování číslovek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vysvětlí žákům postup při plnění úkolů na interaktivní tabuli</a:t>
            </a:r>
          </a:p>
          <a:p>
            <a:r>
              <a:rPr lang="cs-CZ" dirty="0" smtClean="0"/>
              <a:t>a žáci potom samostatně vypracují cvičení v testu. Test je množné využít i pro </a:t>
            </a:r>
            <a:r>
              <a:rPr lang="cs-CZ" smtClean="0"/>
              <a:t>společné opakování.</a:t>
            </a:r>
            <a:r>
              <a:rPr lang="cs-CZ" b="1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Číslovky – opakovací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1) Podtrhni číslovky a urči jejich druh: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Přijď ve dvě hodiny odpoledne.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Ve skříni mi visí troje kalhoty.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Petr doběhl opět druhý.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Z minulého testu dostal dvojku.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Kamarád mně několikrát za den volá.</a:t>
            </a:r>
            <a:endParaRPr lang="cs-CZ" dirty="0"/>
          </a:p>
          <a:p>
            <a:r>
              <a:rPr lang="cs-CZ" b="1" dirty="0" smtClean="0"/>
              <a:t>2) Vyskloňuj správně slovní spojení: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1.p.  </a:t>
            </a:r>
            <a:r>
              <a:rPr lang="cs-CZ" b="1" dirty="0" smtClean="0"/>
              <a:t>dvě ženy                      </a:t>
            </a:r>
            <a:r>
              <a:rPr lang="cs-CZ" dirty="0" smtClean="0"/>
              <a:t>1.p. </a:t>
            </a:r>
            <a:r>
              <a:rPr lang="cs-CZ" b="1" dirty="0" smtClean="0"/>
              <a:t>tři housata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2.p. _________                    2.p. __________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3.p. _________                    3.p. 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6.p. _________                    6.p. 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7.p. _________                    7.p. __________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1548659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8229600" cy="4896544"/>
          </a:xfrm>
        </p:spPr>
        <p:txBody>
          <a:bodyPr/>
          <a:lstStyle/>
          <a:p>
            <a:r>
              <a:rPr lang="cs-CZ" b="1" dirty="0" smtClean="0"/>
              <a:t>3) Doplň správné tvary číslovek a jmen: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(14) ______ děleno (2) ______ . Mluvili spolu mezi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(4 oči) ____________ . Seřaďte se po (3) _______ 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Stál pevně na (2 nohy) _____________ . Vedly tam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(3 dveře) ______________ . Podal židli jen se (3 nohy)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 . Uměl dobře kopat (obě nohy) 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 . Řaďte se po (2) _________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Opakovala to (10krát) __________ . Trvalo to do (3 ho-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diny) __________________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28803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4) Doplň správně tečky za číslovky: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Cvičení najdete na straně 26 v učebnici. Narodil 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 roce 1999 v Jičíně. Dočetl jsem na 123 stranu.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Odjezd je v 9 hodin. Budu doma po 16 hodině. Český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král Karel IV byl velice vzdělaný. Chodíme již do 7 </a:t>
            </a:r>
            <a:r>
              <a:rPr lang="cs-CZ" dirty="0" err="1" smtClean="0"/>
              <a:t>roč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níku</a:t>
            </a:r>
            <a:r>
              <a:rPr lang="cs-CZ" dirty="0" smtClean="0"/>
              <a:t>. Dne 14 11 2007 mám svátek.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5) Napiš číslovky slovy: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1 526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se 753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k 99 –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bez 3 000 -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712796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568952" cy="5568280"/>
          </a:xfrm>
        </p:spPr>
        <p:txBody>
          <a:bodyPr/>
          <a:lstStyle/>
          <a:p>
            <a:r>
              <a:rPr lang="cs-CZ" b="1" dirty="0" smtClean="0"/>
              <a:t>6) Znáš nějakou písničku, básničku nebo přísloví, kde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se objevují číslovky? Napiš tu část, kde jsou číslovky!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7) Výtvarný úkol pro rychlíky – nakresli, co ti připomínají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tvary některých číslic! 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4790494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898</TotalTime>
  <Words>406</Words>
  <Application>Microsoft Office PowerPoint</Application>
  <PresentationFormat>Předvádění na obrazovce (4:3)</PresentationFormat>
  <Paragraphs>74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Přehlednost</vt:lpstr>
      <vt:lpstr>Prezentace aplikace PowerPoint</vt:lpstr>
      <vt:lpstr>Prezentace aplikace PowerPoint</vt:lpstr>
      <vt:lpstr>Číslovky – opakovací test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197</cp:revision>
  <dcterms:created xsi:type="dcterms:W3CDTF">2012-03-26T21:10:22Z</dcterms:created>
  <dcterms:modified xsi:type="dcterms:W3CDTF">2013-01-07T19:18:03Z</dcterms:modified>
</cp:coreProperties>
</file>