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89" r:id="rId2"/>
    <p:sldId id="290" r:id="rId3"/>
    <p:sldId id="291" r:id="rId4"/>
    <p:sldId id="292" r:id="rId5"/>
    <p:sldId id="293" r:id="rId6"/>
    <p:sldId id="294" r:id="rId7"/>
    <p:sldId id="295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FF"/>
    <a:srgbClr val="FF66CC"/>
    <a:srgbClr val="FF33CC"/>
    <a:srgbClr val="D3B857"/>
    <a:srgbClr val="FF6699"/>
    <a:srgbClr val="FFFF00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86" y="8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706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d"/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VY_32_INOVACE_VIII_2_16:Příslovce-opakovací test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VIII</a:t>
            </a:r>
            <a:r>
              <a:rPr lang="cs-CZ" b="1" dirty="0" smtClean="0"/>
              <a:t>          Sada číslo:  </a:t>
            </a:r>
            <a:r>
              <a:rPr lang="cs-CZ" dirty="0" smtClean="0"/>
              <a:t>2</a:t>
            </a:r>
            <a:r>
              <a:rPr lang="cs-CZ" b="1" dirty="0" smtClean="0"/>
              <a:t>           Pořadové číslo DUM:  </a:t>
            </a:r>
            <a:r>
              <a:rPr lang="cs-CZ" dirty="0" smtClean="0"/>
              <a:t>16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</a:t>
            </a:r>
            <a:r>
              <a:rPr lang="cs-CZ" smtClean="0"/>
              <a:t>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 </a:t>
            </a:r>
            <a:r>
              <a:rPr lang="cs-CZ" dirty="0" smtClean="0"/>
              <a:t>opakovací test o příslovcích, jejich tvorbě a praktickém využití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žáci si formou testu zopakují a upevní vědomosti </a:t>
            </a:r>
          </a:p>
          <a:p>
            <a:r>
              <a:rPr lang="cs-CZ" dirty="0" smtClean="0"/>
              <a:t>o příslovcích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12 – 13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příslovce, stupňování příslovcí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písemná forma testu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 </a:t>
            </a:r>
            <a:r>
              <a:rPr lang="cs-CZ" dirty="0" smtClean="0"/>
              <a:t>25 – 30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vysvětlí na interaktivní tabuli postup při plnění úkolů a žáci potom samostatně vypracují </a:t>
            </a:r>
            <a:r>
              <a:rPr lang="cs-CZ" dirty="0" smtClean="0"/>
              <a:t>test nebo ho mohou využít pro společné opakování </a:t>
            </a:r>
            <a:r>
              <a:rPr lang="cs-CZ" smtClean="0"/>
              <a:t>na interaktivní tabuli.</a:t>
            </a:r>
            <a:r>
              <a:rPr lang="cs-CZ" b="1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PŘÍSLOVCE – opakovací test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1)Najdi a podtrhni příslovce: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když, měkké, pomalu, cizí, měkce, žlutě, ale,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česky, bác, není, nad, mávej, protože, vpravo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2)Vytvoř příslovce: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lakomý –                              brzký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anglický –                            modrý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vlhký -                                  běžný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078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3)Slovní  spojení nahraď příslovcem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a se 2 příslovci utvoř věty: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 loňském roce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jiným způsobem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beze slova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v tu dobu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na tomto místě 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beze strachu –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1. věta: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2. </a:t>
            </a:r>
            <a:r>
              <a:rPr lang="cs-CZ" b="1" dirty="0"/>
              <a:t>v</a:t>
            </a:r>
            <a:r>
              <a:rPr lang="cs-CZ" b="1" dirty="0" smtClean="0"/>
              <a:t>ěta: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7501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/>
              <a:t>4)Užij ve větách: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do kola: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dokola: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z ticha: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zticha: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6700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5)Napiš správný tvar naznačeného stupně:</a:t>
            </a:r>
          </a:p>
          <a:p>
            <a:pPr marL="0" indent="0">
              <a:buNone/>
            </a:pPr>
            <a:r>
              <a:rPr lang="cs-CZ" dirty="0" smtClean="0"/>
              <a:t>       dobře(3) –                   dlouho(2)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levně(3) –                    vysoko(3) 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zle(2) -                          krátce(2) –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6)Doplň –ě- nebo –ně-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jedl </a:t>
            </a:r>
            <a:r>
              <a:rPr lang="cs-CZ" dirty="0" err="1" smtClean="0"/>
              <a:t>střídm</a:t>
            </a:r>
            <a:r>
              <a:rPr lang="cs-CZ" dirty="0" smtClean="0"/>
              <a:t>__, chovej se </a:t>
            </a:r>
            <a:r>
              <a:rPr lang="cs-CZ" dirty="0" err="1" smtClean="0"/>
              <a:t>skrom</a:t>
            </a:r>
            <a:r>
              <a:rPr lang="cs-CZ" dirty="0" smtClean="0"/>
              <a:t>__, vědom__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lže, </a:t>
            </a:r>
            <a:r>
              <a:rPr lang="cs-CZ" dirty="0" err="1" smtClean="0"/>
              <a:t>zřejm</a:t>
            </a:r>
            <a:r>
              <a:rPr lang="cs-CZ" dirty="0" smtClean="0"/>
              <a:t>__ se nudil, učil se </a:t>
            </a:r>
            <a:r>
              <a:rPr lang="cs-CZ" dirty="0" err="1" smtClean="0"/>
              <a:t>soukrom</a:t>
            </a:r>
            <a:r>
              <a:rPr lang="cs-CZ" dirty="0" smtClean="0"/>
              <a:t>__,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/>
              <a:t>jem</a:t>
            </a:r>
            <a:r>
              <a:rPr lang="cs-CZ" dirty="0" smtClean="0"/>
              <a:t>__ mletá káva, mluvil celkem rozum__,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plakala dojem__, tvářil se tajem__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5935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b="1" dirty="0" smtClean="0"/>
              <a:t>7) Závěrečný tvůrčí úkol: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Napiš krátký text(maximálně 5 vět)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a použij alespoň 3 příslovce (každé v jiném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stupni):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023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908</TotalTime>
  <Words>292</Words>
  <Application>Microsoft Office PowerPoint</Application>
  <PresentationFormat>Předvádění na obrazovce (4:3)</PresentationFormat>
  <Paragraphs>72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PŘÍSLOVCE – opakovací test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197</cp:revision>
  <dcterms:created xsi:type="dcterms:W3CDTF">2012-03-26T21:10:22Z</dcterms:created>
  <dcterms:modified xsi:type="dcterms:W3CDTF">2012-12-20T19:01:19Z</dcterms:modified>
</cp:coreProperties>
</file>