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C3B3E-B9F1-4E45-BDB9-E46DD4A48B05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B270B-B457-41E7-B18E-8A585E73C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6/6e/Labeledstemforposter_cop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14096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VY_52_INOVACE-33_Stonek- 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67544" y="1988840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abeledstemforposter cop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268760"/>
            <a:ext cx="6404220" cy="5076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Řez stonkem: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83671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76470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Druhy stonků: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skenování00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57104" y="2996952"/>
            <a:ext cx="9236027" cy="4824308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548680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Byliny</a:t>
            </a:r>
            <a:r>
              <a:rPr lang="cs-CZ" sz="2400" dirty="0" smtClean="0"/>
              <a:t>: lodyha, stvol, stéblo, oddenek</a:t>
            </a:r>
          </a:p>
          <a:p>
            <a:r>
              <a:rPr lang="cs-CZ" sz="2400" b="1" dirty="0" smtClean="0"/>
              <a:t>Dřeviny </a:t>
            </a:r>
            <a:r>
              <a:rPr lang="cs-CZ" sz="2400" dirty="0" smtClean="0"/>
              <a:t>- </a:t>
            </a:r>
            <a:r>
              <a:rPr lang="cs-CZ" sz="2400" dirty="0" smtClean="0"/>
              <a:t>kmen</a:t>
            </a:r>
          </a:p>
          <a:p>
            <a:r>
              <a:rPr lang="cs-CZ" sz="2400" b="1" dirty="0" smtClean="0"/>
              <a:t>Stvol -</a:t>
            </a:r>
            <a:r>
              <a:rPr lang="cs-CZ" sz="2400" dirty="0" smtClean="0"/>
              <a:t> holý</a:t>
            </a:r>
          </a:p>
          <a:p>
            <a:r>
              <a:rPr lang="cs-CZ" sz="2400" b="1" dirty="0" smtClean="0"/>
              <a:t>Lodyha </a:t>
            </a:r>
            <a:r>
              <a:rPr lang="cs-CZ" sz="2400" dirty="0" smtClean="0"/>
              <a:t>- olistěná</a:t>
            </a:r>
          </a:p>
          <a:p>
            <a:r>
              <a:rPr lang="cs-CZ" sz="2400" b="1" dirty="0" smtClean="0"/>
              <a:t>Oddenek </a:t>
            </a:r>
            <a:r>
              <a:rPr lang="cs-CZ" sz="2400" dirty="0" smtClean="0"/>
              <a:t>- šupiny</a:t>
            </a:r>
          </a:p>
          <a:p>
            <a:r>
              <a:rPr lang="cs-CZ" sz="2400" b="1" dirty="0" smtClean="0"/>
              <a:t>Stéblo </a:t>
            </a:r>
            <a:r>
              <a:rPr lang="cs-CZ" sz="2400" dirty="0" smtClean="0"/>
              <a:t>- </a:t>
            </a:r>
            <a:r>
              <a:rPr lang="cs-CZ" sz="2400" dirty="0" smtClean="0"/>
              <a:t>duté, kolínko, pochva, mečovitý list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895846"/>
            <a:ext cx="9144000" cy="6771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Lodyha		     stvol		      stéblo			oddenek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299695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400" b="1" u="sng" dirty="0" smtClean="0"/>
              <a:t>Vnitřní stavba stonku:</a:t>
            </a:r>
            <a:endParaRPr lang="cs-CZ" sz="2400" b="1" u="sng" dirty="0"/>
          </a:p>
        </p:txBody>
      </p:sp>
      <p:pic>
        <p:nvPicPr>
          <p:cNvPr id="4" name="Zástupný symbol pro obsah 3" descr="skenování00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4716016" cy="5461575"/>
          </a:xfrm>
        </p:spPr>
      </p:pic>
      <p:sp>
        <p:nvSpPr>
          <p:cNvPr id="6" name="TextovéPole 5"/>
          <p:cNvSpPr txBox="1"/>
          <p:nvPr/>
        </p:nvSpPr>
        <p:spPr>
          <a:xfrm>
            <a:off x="4139952" y="764704"/>
            <a:ext cx="500404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Pokožka: </a:t>
            </a:r>
            <a:r>
              <a:rPr lang="cs-CZ" sz="2400" dirty="0" smtClean="0"/>
              <a:t>prostupná pro vzduch</a:t>
            </a:r>
          </a:p>
          <a:p>
            <a:r>
              <a:rPr lang="cs-CZ" sz="2400" b="1" dirty="0" smtClean="0"/>
              <a:t>Prvotní kůra: </a:t>
            </a:r>
          </a:p>
          <a:p>
            <a:r>
              <a:rPr lang="cs-CZ" sz="2400" b="1" dirty="0" smtClean="0"/>
              <a:t>Lýková část: </a:t>
            </a:r>
            <a:r>
              <a:rPr lang="cs-CZ" sz="2400" dirty="0" smtClean="0"/>
              <a:t>cévní svazky sestupné</a:t>
            </a:r>
          </a:p>
          <a:p>
            <a:r>
              <a:rPr lang="cs-CZ" sz="2400" b="1" dirty="0" smtClean="0"/>
              <a:t>Kambium: </a:t>
            </a:r>
            <a:r>
              <a:rPr lang="cs-CZ" sz="2400" dirty="0" smtClean="0"/>
              <a:t>dělivé buňky</a:t>
            </a:r>
          </a:p>
          <a:p>
            <a:r>
              <a:rPr lang="cs-CZ" sz="2400" b="1" dirty="0" smtClean="0"/>
              <a:t>Část dřevní: </a:t>
            </a:r>
            <a:r>
              <a:rPr lang="cs-CZ" sz="2400" dirty="0" smtClean="0"/>
              <a:t>cévní svazky stoupající</a:t>
            </a:r>
          </a:p>
          <a:p>
            <a:r>
              <a:rPr lang="cs-CZ" sz="2400" b="1" dirty="0" smtClean="0"/>
              <a:t>Dřeň: </a:t>
            </a:r>
            <a:r>
              <a:rPr lang="cs-CZ" sz="2400" dirty="0" smtClean="0"/>
              <a:t>někdy chybí-dutý stonek </a:t>
            </a:r>
            <a:endParaRPr lang="cs-CZ" sz="2400" dirty="0"/>
          </a:p>
          <a:p>
            <a:r>
              <a:rPr lang="cs-CZ" sz="2400" b="1" u="sng" dirty="0" smtClean="0"/>
              <a:t>DŘEVINY:</a:t>
            </a:r>
          </a:p>
          <a:p>
            <a:r>
              <a:rPr lang="cs-CZ" sz="2400" dirty="0" smtClean="0"/>
              <a:t>Stonky </a:t>
            </a:r>
            <a:r>
              <a:rPr lang="cs-CZ" sz="2400" dirty="0" smtClean="0"/>
              <a:t>tloustnou - </a:t>
            </a:r>
            <a:r>
              <a:rPr lang="cs-CZ" sz="2400" dirty="0" smtClean="0"/>
              <a:t>dělivé buňky </a:t>
            </a:r>
            <a:r>
              <a:rPr lang="cs-CZ" sz="2400" dirty="0" smtClean="0"/>
              <a:t>kambia - </a:t>
            </a:r>
            <a:r>
              <a:rPr lang="cs-CZ" sz="2400" dirty="0" smtClean="0"/>
              <a:t>různé </a:t>
            </a:r>
            <a:r>
              <a:rPr lang="cs-CZ" sz="2400" dirty="0" smtClean="0"/>
              <a:t>tempo - </a:t>
            </a:r>
            <a:r>
              <a:rPr lang="cs-CZ" sz="2400" dirty="0" smtClean="0"/>
              <a:t>jaro a </a:t>
            </a:r>
            <a:r>
              <a:rPr lang="cs-CZ" sz="2400" dirty="0" smtClean="0"/>
              <a:t>léto -</a:t>
            </a:r>
            <a:r>
              <a:rPr lang="cs-CZ" sz="2400" dirty="0" smtClean="0"/>
              <a:t>letokruhy</a:t>
            </a:r>
          </a:p>
          <a:p>
            <a:r>
              <a:rPr lang="cs-CZ" sz="2400" dirty="0" smtClean="0"/>
              <a:t>m</a:t>
            </a:r>
            <a:r>
              <a:rPr lang="cs-CZ" sz="2400" dirty="0" smtClean="0"/>
              <a:t>ěkké dřevo - </a:t>
            </a:r>
            <a:r>
              <a:rPr lang="cs-CZ" sz="2400" dirty="0" smtClean="0"/>
              <a:t>lípa, smrk</a:t>
            </a:r>
          </a:p>
          <a:p>
            <a:r>
              <a:rPr lang="cs-CZ" sz="2400" dirty="0" smtClean="0"/>
              <a:t>tvrdé – dřevo - </a:t>
            </a:r>
            <a:r>
              <a:rPr lang="cs-CZ" sz="2400" dirty="0" smtClean="0"/>
              <a:t>dub, buňky mají hodně dřevnaté stěny</a:t>
            </a:r>
          </a:p>
          <a:p>
            <a:r>
              <a:rPr lang="cs-CZ" sz="2400" dirty="0" smtClean="0"/>
              <a:t>Navíc  </a:t>
            </a:r>
            <a:r>
              <a:rPr lang="cs-CZ" sz="2400" b="1" dirty="0" smtClean="0"/>
              <a:t>druhotná </a:t>
            </a:r>
            <a:r>
              <a:rPr lang="cs-CZ" sz="2400" b="1" dirty="0" smtClean="0"/>
              <a:t>kůr a-  </a:t>
            </a:r>
            <a:r>
              <a:rPr lang="cs-CZ" sz="2400" dirty="0" smtClean="0"/>
              <a:t>nahradí prvotní (korkové pletivo) a</a:t>
            </a:r>
            <a:r>
              <a:rPr lang="cs-CZ" sz="2400" b="1" dirty="0" smtClean="0"/>
              <a:t> </a:t>
            </a:r>
            <a:r>
              <a:rPr lang="cs-CZ" sz="2400" b="1" dirty="0" smtClean="0"/>
              <a:t>borka - </a:t>
            </a:r>
            <a:r>
              <a:rPr lang="cs-CZ" sz="2400" dirty="0" smtClean="0"/>
              <a:t>odumřelá část- typická dub, buk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381328"/>
            <a:ext cx="2592288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skenování0038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-34" y="2492895"/>
            <a:ext cx="6770743" cy="4896000"/>
          </a:xfrm>
        </p:spPr>
      </p:pic>
      <p:sp>
        <p:nvSpPr>
          <p:cNvPr id="5" name="Obdélník 4"/>
          <p:cNvSpPr/>
          <p:nvPr/>
        </p:nvSpPr>
        <p:spPr>
          <a:xfrm>
            <a:off x="4860032" y="476672"/>
            <a:ext cx="42839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Špička </a:t>
            </a:r>
            <a:r>
              <a:rPr lang="cs-CZ" sz="2400" dirty="0" smtClean="0"/>
              <a:t>stonku - </a:t>
            </a:r>
            <a:r>
              <a:rPr lang="cs-CZ" sz="2400" dirty="0" smtClean="0"/>
              <a:t>růstový </a:t>
            </a:r>
            <a:r>
              <a:rPr lang="cs-CZ" sz="2400" dirty="0" smtClean="0"/>
              <a:t>pupen –vrchol - </a:t>
            </a:r>
            <a:r>
              <a:rPr lang="cs-CZ" sz="2400" dirty="0" smtClean="0"/>
              <a:t>dělivé pletivo = růst</a:t>
            </a:r>
            <a:br>
              <a:rPr lang="cs-CZ" sz="2400" dirty="0" smtClean="0"/>
            </a:br>
            <a:r>
              <a:rPr lang="cs-CZ" sz="2400" dirty="0" smtClean="0"/>
              <a:t>stranové pupeny - základy </a:t>
            </a:r>
            <a:r>
              <a:rPr lang="cs-CZ" sz="2400" dirty="0" smtClean="0"/>
              <a:t>listů - </a:t>
            </a:r>
            <a:r>
              <a:rPr lang="cs-CZ" sz="2400" dirty="0" smtClean="0"/>
              <a:t>listový pupen</a:t>
            </a:r>
            <a:br>
              <a:rPr lang="cs-CZ" sz="2400" dirty="0" smtClean="0"/>
            </a:br>
            <a:r>
              <a:rPr lang="cs-CZ" sz="2400" dirty="0" smtClean="0"/>
              <a:t>- základy květu - květní pupen</a:t>
            </a:r>
            <a:br>
              <a:rPr lang="cs-CZ" sz="2400" dirty="0" smtClean="0"/>
            </a:br>
            <a:r>
              <a:rPr lang="cs-CZ" sz="2400" dirty="0" smtClean="0"/>
              <a:t>- základy stonků - větve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69269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Růst stonků: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6525344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kenování0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8782295" cy="42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flipH="1">
            <a:off x="3105551" y="1124744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131839" y="1124744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3059831" y="1700808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2699792" y="2492896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10800000" flipH="1" flipV="1">
            <a:off x="3212230" y="2105690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2195734" y="3717032"/>
            <a:ext cx="57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2195735" y="306896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836712"/>
            <a:ext cx="4320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0466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Kontrolní otázky: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obrázků.</a:t>
            </a:r>
          </a:p>
          <a:p>
            <a:r>
              <a:rPr lang="cs-CZ" sz="1200" dirty="0" smtClean="0"/>
              <a:t>Obr.1-http://cs.wikipedia.org/wiki/Soubor:Labeledstemforposter_copy.jpg</a:t>
            </a:r>
          </a:p>
          <a:p>
            <a:r>
              <a:rPr lang="cs-CZ" sz="1200" smtClean="0"/>
              <a:t>Obr.2-5 </a:t>
            </a:r>
            <a:r>
              <a:rPr lang="cs-CZ" sz="1200" dirty="0" smtClean="0"/>
              <a:t>učebnice: Ekologický přírodopis  pro 7. třídu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187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VY_52_INOVACE-33_Stonek- učební text</vt:lpstr>
      <vt:lpstr>Řez stonkem:</vt:lpstr>
      <vt:lpstr>Druhy stonků: </vt:lpstr>
      <vt:lpstr>Vnitřní stavba stonku:</vt:lpstr>
      <vt:lpstr>  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VY_52_INOVACE-33</dc:title>
  <dc:creator>Hercík</dc:creator>
  <cp:lastModifiedBy>expert</cp:lastModifiedBy>
  <cp:revision>17</cp:revision>
  <dcterms:created xsi:type="dcterms:W3CDTF">2011-04-25T14:42:44Z</dcterms:created>
  <dcterms:modified xsi:type="dcterms:W3CDTF">2012-03-10T21:38:44Z</dcterms:modified>
</cp:coreProperties>
</file>