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2" y="8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230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339AA9C-FDE1-470C-ACB6-A36FB9AF63FE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VY_32_INOVACE_VIII_2_18: Spojky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 Sada číslo:  </a:t>
            </a:r>
            <a:r>
              <a:rPr lang="cs-CZ" dirty="0"/>
              <a:t>2</a:t>
            </a:r>
            <a:r>
              <a:rPr lang="cs-CZ" b="1" dirty="0" smtClean="0"/>
              <a:t>            Pořadové číslo DUM: </a:t>
            </a:r>
            <a:r>
              <a:rPr lang="cs-CZ" dirty="0" smtClean="0"/>
              <a:t>18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zopakování a upevnění učiva o spojkách, jejich rozdělení a funkci v jazyce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poznají druhy spojek a umí je správně použít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spojky podřadicí, spojky souřadicí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25 – 30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nejprve zopakují určování spojek v textu, učitel jim vysvětlí rozdíl a užití spojek podřadicích a souřadicích. Potom žáci </a:t>
            </a:r>
            <a:r>
              <a:rPr lang="cs-CZ" smtClean="0"/>
              <a:t>vypracují cvičení.</a:t>
            </a:r>
            <a:r>
              <a:rPr lang="cs-CZ" b="1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780928"/>
            <a:ext cx="3093762" cy="101566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SPOJKY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73884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7488832" cy="115212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OPAKOVÁNÍ UČIVA ZE 6. ROČNÍKU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23898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Najdi a podtrhni spojky:</a:t>
            </a:r>
          </a:p>
          <a:p>
            <a:pPr marL="0" indent="0">
              <a:buNone/>
            </a:pPr>
            <a:r>
              <a:rPr lang="cs-CZ" sz="2800" dirty="0" smtClean="0"/>
              <a:t>Tentokrát se nám nic nestalo, ale už tam nepolezeme, protože bychom mohli spadnout dolů a zlomit si ruku nebo nohu.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4689102"/>
            <a:ext cx="3494803" cy="461665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Jakou funkci mají spojky?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12765" y="5471646"/>
            <a:ext cx="4518416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pojují větné členy nebo věty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942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SPOJKY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19257"/>
            <a:ext cx="6912768" cy="3603812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= slova neohebná</a:t>
            </a:r>
          </a:p>
          <a:p>
            <a:r>
              <a:rPr lang="cs-CZ" b="1" dirty="0" smtClean="0"/>
              <a:t>= spojují větné členy nebo věty</a:t>
            </a:r>
          </a:p>
          <a:p>
            <a:r>
              <a:rPr lang="cs-CZ" dirty="0" smtClean="0"/>
              <a:t>= nejsou větnými členy</a:t>
            </a:r>
          </a:p>
          <a:p>
            <a:r>
              <a:rPr lang="cs-CZ" b="1" dirty="0" smtClean="0"/>
              <a:t>= funkci spojek mají i vztažná zájmena </a:t>
            </a:r>
            <a:r>
              <a:rPr lang="cs-CZ" dirty="0" smtClean="0"/>
              <a:t>(kdo,        co, jaký, který, čí, jenž)</a:t>
            </a:r>
          </a:p>
          <a:p>
            <a:r>
              <a:rPr lang="cs-CZ" dirty="0"/>
              <a:t>p</a:t>
            </a:r>
            <a:r>
              <a:rPr lang="cs-CZ" dirty="0" smtClean="0"/>
              <a:t>říklad: maminka, babička i teta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Jen mluvil a my neposlouchali.</a:t>
            </a:r>
          </a:p>
          <a:p>
            <a:r>
              <a:rPr lang="cs-CZ" b="1" dirty="0"/>
              <a:t>b</a:t>
            </a:r>
            <a:r>
              <a:rPr lang="cs-CZ" b="1" dirty="0" smtClean="0"/>
              <a:t>ezespoječné spojení </a:t>
            </a:r>
            <a:r>
              <a:rPr lang="cs-CZ" dirty="0" smtClean="0"/>
              <a:t>– píšeme čárku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maminka, babička, teta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72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DĚLENÍ SPOJEK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132856"/>
            <a:ext cx="6840760" cy="3888432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600" b="1" dirty="0" smtClean="0"/>
              <a:t>A)SPOJKY PODŘADICÍ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b="1" dirty="0" smtClean="0"/>
              <a:t>= připojují větu závislou k větě řídící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(když, protože, že, aby, jestliže, -</a:t>
            </a:r>
            <a:r>
              <a:rPr lang="cs-CZ" sz="2600" dirty="0" err="1" smtClean="0"/>
              <a:t>li</a:t>
            </a:r>
            <a:r>
              <a:rPr lang="cs-CZ" sz="2600" dirty="0" smtClean="0"/>
              <a:t>, až, ač,..)</a:t>
            </a:r>
          </a:p>
          <a:p>
            <a:r>
              <a:rPr lang="cs-CZ" sz="2600" b="1" dirty="0" smtClean="0"/>
              <a:t>B)SPOJKY SOUŘADICÍ</a:t>
            </a:r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  = spojují souřadné věty nebo souřadné  vět-</a:t>
            </a:r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     </a:t>
            </a:r>
            <a:r>
              <a:rPr lang="cs-CZ" sz="2600" b="1" dirty="0" err="1" smtClean="0"/>
              <a:t>né</a:t>
            </a:r>
            <a:r>
              <a:rPr lang="cs-CZ" sz="2600" b="1" dirty="0" smtClean="0"/>
              <a:t> členy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(a, i, nebo, ale, však, avšak, či, neboť,….)</a:t>
            </a:r>
          </a:p>
          <a:p>
            <a:r>
              <a:rPr lang="cs-CZ" sz="2600" b="1" dirty="0"/>
              <a:t>v</a:t>
            </a:r>
            <a:r>
              <a:rPr lang="cs-CZ" sz="2600" b="1" dirty="0" smtClean="0"/>
              <a:t>ěty a větné členy oddělujeme čárkami</a:t>
            </a:r>
          </a:p>
          <a:p>
            <a:r>
              <a:rPr lang="cs-CZ" sz="2600" dirty="0"/>
              <a:t>p</a:t>
            </a:r>
            <a:r>
              <a:rPr lang="cs-CZ" sz="2600" dirty="0" smtClean="0"/>
              <a:t>řed spojkami </a:t>
            </a:r>
            <a:r>
              <a:rPr lang="cs-CZ" sz="2600" b="1" dirty="0" smtClean="0"/>
              <a:t>a, i, ani, nebo </a:t>
            </a:r>
            <a:r>
              <a:rPr lang="cs-CZ" sz="2600" dirty="0" smtClean="0"/>
              <a:t>čárku zpravidla </a:t>
            </a:r>
            <a:r>
              <a:rPr lang="cs-CZ" b="1" dirty="0" smtClean="0"/>
              <a:t>nepíšeme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61218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119257"/>
            <a:ext cx="6840760" cy="3603812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Podtrhni spojky a urči jejich druh:</a:t>
            </a:r>
          </a:p>
          <a:p>
            <a:pPr marL="0" indent="0">
              <a:buNone/>
            </a:pPr>
            <a:r>
              <a:rPr lang="cs-CZ" dirty="0" smtClean="0"/>
              <a:t>Bude-li sníh, pojedeme lyžovat.</a:t>
            </a:r>
          </a:p>
          <a:p>
            <a:pPr marL="0" indent="0">
              <a:buNone/>
            </a:pPr>
            <a:r>
              <a:rPr lang="cs-CZ" dirty="0" smtClean="0"/>
              <a:t>Měl radost, protože vyhrál.</a:t>
            </a:r>
          </a:p>
          <a:p>
            <a:pPr marL="0" indent="0">
              <a:buNone/>
            </a:pPr>
            <a:r>
              <a:rPr lang="cs-CZ" dirty="0" smtClean="0"/>
              <a:t>Usmíval se, neboť dostal jedničku.</a:t>
            </a:r>
          </a:p>
          <a:p>
            <a:pPr marL="0" indent="0">
              <a:buNone/>
            </a:pPr>
            <a:r>
              <a:rPr lang="cs-CZ" dirty="0" smtClean="0"/>
              <a:t>Když přijeli, nebyl už doma, ale nechal vzkaz.</a:t>
            </a:r>
          </a:p>
          <a:p>
            <a:pPr marL="0" indent="0">
              <a:buNone/>
            </a:pPr>
            <a:r>
              <a:rPr lang="cs-CZ" dirty="0" smtClean="0"/>
              <a:t>Počkal, až přestane pršet.</a:t>
            </a:r>
          </a:p>
          <a:p>
            <a:pPr marL="0" indent="0">
              <a:buNone/>
            </a:pPr>
            <a:r>
              <a:rPr lang="cs-CZ" dirty="0" smtClean="0"/>
              <a:t>Ačkoli se snažili, stejně prohráli.</a:t>
            </a:r>
          </a:p>
          <a:p>
            <a:pPr marL="0" indent="0">
              <a:buNone/>
            </a:pPr>
            <a:r>
              <a:rPr lang="cs-CZ" dirty="0" smtClean="0"/>
              <a:t>Nepřihlásil se, a proto nemohl startovat.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81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19257"/>
            <a:ext cx="6912768" cy="3603812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Rozšiř větu jednoduchou na souvětí, užij spojku:</a:t>
            </a:r>
          </a:p>
          <a:p>
            <a:pPr marL="0" indent="0">
              <a:buNone/>
            </a:pPr>
            <a:r>
              <a:rPr lang="cs-CZ" dirty="0" smtClean="0"/>
              <a:t>Přišel.</a:t>
            </a:r>
          </a:p>
          <a:p>
            <a:pPr marL="0" indent="0">
              <a:buNone/>
            </a:pPr>
            <a:r>
              <a:rPr lang="cs-CZ" dirty="0" smtClean="0"/>
              <a:t>Nevím.</a:t>
            </a:r>
          </a:p>
          <a:p>
            <a:pPr marL="0" indent="0">
              <a:buNone/>
            </a:pPr>
            <a:r>
              <a:rPr lang="cs-CZ" dirty="0" smtClean="0"/>
              <a:t>Neuvařila jsem.</a:t>
            </a:r>
          </a:p>
          <a:p>
            <a:pPr marL="0" indent="0">
              <a:buNone/>
            </a:pPr>
            <a:r>
              <a:rPr lang="cs-CZ" dirty="0" smtClean="0"/>
              <a:t>Svítilo sluníčko.</a:t>
            </a:r>
          </a:p>
          <a:p>
            <a:pPr marL="0" indent="0">
              <a:buNone/>
            </a:pPr>
            <a:r>
              <a:rPr lang="cs-CZ" dirty="0" smtClean="0"/>
              <a:t>Jana plakala. </a:t>
            </a:r>
          </a:p>
          <a:p>
            <a:pPr marL="0" indent="0">
              <a:buNone/>
            </a:pPr>
            <a:r>
              <a:rPr lang="cs-CZ" dirty="0" smtClean="0"/>
              <a:t>Koupil si zmrzlinu.</a:t>
            </a:r>
          </a:p>
          <a:p>
            <a:pPr marL="0" indent="0">
              <a:buNone/>
            </a:pPr>
            <a:r>
              <a:rPr lang="cs-CZ" dirty="0" smtClean="0"/>
              <a:t>Šel do obchodu.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22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19257"/>
            <a:ext cx="7056784" cy="3603812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Spoj věty z obou sloupců a užij vhodné spojky: </a:t>
            </a:r>
          </a:p>
          <a:p>
            <a:pPr marL="0" indent="0">
              <a:buNone/>
            </a:pPr>
            <a:r>
              <a:rPr lang="cs-CZ" dirty="0" smtClean="0"/>
              <a:t>Zastavili jsme.                         Napiš si úkol. </a:t>
            </a:r>
          </a:p>
          <a:p>
            <a:pPr marL="0" indent="0">
              <a:buNone/>
            </a:pPr>
            <a:r>
              <a:rPr lang="cs-CZ" dirty="0" smtClean="0"/>
              <a:t>Nevím, jak vypadá.                 Nechceš pomoci.</a:t>
            </a:r>
          </a:p>
          <a:p>
            <a:pPr marL="0" indent="0">
              <a:buNone/>
            </a:pPr>
            <a:r>
              <a:rPr lang="cs-CZ" dirty="0" smtClean="0"/>
              <a:t>Budu moc ráda.                      Půjdeš nakoupit?</a:t>
            </a:r>
          </a:p>
          <a:p>
            <a:pPr marL="0" indent="0">
              <a:buNone/>
            </a:pPr>
            <a:r>
              <a:rPr lang="cs-CZ" dirty="0" smtClean="0"/>
              <a:t>Čekali jsme dlouho.                Protáhli se a najedli.</a:t>
            </a:r>
          </a:p>
          <a:p>
            <a:pPr marL="0" indent="0">
              <a:buNone/>
            </a:pPr>
            <a:r>
              <a:rPr lang="cs-CZ" dirty="0" smtClean="0"/>
              <a:t>Jdu na oběd.                           Nevím, jak se jmenuje.</a:t>
            </a:r>
          </a:p>
          <a:p>
            <a:pPr marL="0" indent="0">
              <a:buNone/>
            </a:pPr>
            <a:r>
              <a:rPr lang="cs-CZ" dirty="0" smtClean="0"/>
              <a:t>Udělej to sám.                         Mám velký hlad.</a:t>
            </a:r>
          </a:p>
          <a:p>
            <a:pPr marL="0" indent="0">
              <a:buNone/>
            </a:pPr>
            <a:r>
              <a:rPr lang="cs-CZ" dirty="0" smtClean="0"/>
              <a:t>Sedni si ke stolu.                    Ty jsi vůbec nepřišel.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971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270892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957</TotalTime>
  <Words>434</Words>
  <Application>Microsoft Office PowerPoint</Application>
  <PresentationFormat>Předvádění na obrazovce (4:3)</PresentationFormat>
  <Paragraphs>82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Prezentace aplikace PowerPoint</vt:lpstr>
      <vt:lpstr>Prezentace aplikace PowerPoint</vt:lpstr>
      <vt:lpstr>Prezentace aplikace PowerPoint</vt:lpstr>
      <vt:lpstr>OPAKOVÁNÍ UČIVA ZE 6. ROČNÍKU</vt:lpstr>
      <vt:lpstr>SPOJKY</vt:lpstr>
      <vt:lpstr>DĚLENÍ SPOJEK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200</cp:revision>
  <dcterms:created xsi:type="dcterms:W3CDTF">2012-03-26T21:10:22Z</dcterms:created>
  <dcterms:modified xsi:type="dcterms:W3CDTF">2013-01-03T07:40:08Z</dcterms:modified>
</cp:coreProperties>
</file>