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2" y="18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509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38945" y="4509120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VY_32_INOVACE_VIII_2_19: Předložky a spojky-opakovací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  Sada číslo: </a:t>
            </a:r>
            <a:r>
              <a:rPr lang="cs-CZ" dirty="0" smtClean="0"/>
              <a:t>2</a:t>
            </a:r>
            <a:r>
              <a:rPr lang="cs-CZ" b="1" dirty="0" smtClean="0"/>
              <a:t>             Pořadové číslo DUM: </a:t>
            </a:r>
            <a:r>
              <a:rPr lang="cs-CZ" dirty="0" smtClean="0"/>
              <a:t>19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o předložkách a spojkách, jejich druzích a praktickém použití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si formou testu zopakují a upevní vědomosti a znalosti o předložkách a spojkách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předložky vlastní a nevlastní, spojky podřadicí a souřadicí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zadání a  postup při plnění úkolů a žáci potom samostatně vypracují test nebo ho mohou využít pro společné opakování </a:t>
            </a:r>
            <a:r>
              <a:rPr lang="cs-CZ" smtClean="0"/>
              <a:t>na interaktivní tabuli.</a:t>
            </a:r>
            <a:r>
              <a:rPr lang="cs-CZ" b="1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PŘEDLOŽKY A SPOJKY – opakovací test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1)Najdi a podtrhni předložky a rozděl je na vlastní a nevlastní: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vedle, když, hrál, svůj, na, k, protože, ze, sám,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kolem, do, je, místo, můj, pes, bác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vlastní: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nevlastní: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6189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2)Použij slovo </a:t>
            </a:r>
            <a:r>
              <a:rPr lang="cs-CZ" b="1" u="sng" dirty="0" smtClean="0"/>
              <a:t>KOLEM</a:t>
            </a:r>
            <a:r>
              <a:rPr lang="cs-CZ" b="1" dirty="0" smtClean="0"/>
              <a:t> ve větách tak, aby bylo vždy jiným slovním druhem (urči ho):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1. věta: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2. věta: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3. věta: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3)Doplň správné předložky s(se)/z(ze):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sraz __ kamarádem, vyšel __ domu, spadl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__ skály, výrobek __ dřeva, chleba __ máslem,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bavil se __ sousedem, přišel __ ním, čaj __ lípy,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nic si __ nedělej, oteplilo se __ soboty na neděli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98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b="1" dirty="0" smtClean="0"/>
              <a:t>4)Doplň správný tvar podstatného jména: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zná všechny kromě (Marta)____________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šli všichni kromě (dva) 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hraje denně mimo (sobota) 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četl všechny knihy kromě (jedna) 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poznal celou rodinu kromě (babička) 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dala tam všechno mimo (sůl) 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jeli všichni mimo (Jirka) 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dostali dárky kromě (můj bratr)____________</a:t>
            </a:r>
          </a:p>
        </p:txBody>
      </p:sp>
    </p:spTree>
    <p:extLst>
      <p:ext uri="{BB962C8B-B14F-4D97-AF65-F5344CB8AC3E}">
        <p14:creationId xmlns:p14="http://schemas.microsoft.com/office/powerpoint/2010/main" val="78864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5)Doplň správnou podobu předložek: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rozděl jablka v poměru pět ____ deseti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stál _____ domem ___ Pavlem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chodil si ____ mně pro rady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zůstal déle ____ škole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sebral to ____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vzal sušenky ____ regálu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bydlí ___ Jičíně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jděte ___ kina ____ 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2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6)Najdi a podtrhni spojky a rozděl je na podřadné a souřadné: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kdo, a, nebo, bez, ale, protože, nikdo, jíst,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aby, nic, když, který, pomalu, každý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podřadné: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souřadné: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8576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/>
              <a:t>7)Doplň vhodné spojky do textu: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Maminka ___ sestra chtěly péct s babičkou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cukroví, ___ ta nepřišla, ______ se jí stala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nepříjemná věc. ______ už odcházela, zjistila,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____ nemá klíče, _____ nemůže zamknout.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Musela zůstat doma, _____ nezůstal byt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prázdný ____ nezamčený. Naštěstí přijel brzy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děda ___ babičku vysvobodil. Byla ráda, 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ještě děvčatům pomůže.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09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8)Podtrženou spojku nahraď jinou spojkou: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Když</a:t>
            </a:r>
            <a:r>
              <a:rPr lang="cs-CZ" dirty="0" smtClean="0"/>
              <a:t> si uklidíš pokoj, půjdeš ven.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Nemůžu mluvit, </a:t>
            </a:r>
            <a:r>
              <a:rPr lang="cs-CZ" u="sng" dirty="0" smtClean="0"/>
              <a:t>protože</a:t>
            </a:r>
            <a:r>
              <a:rPr lang="cs-CZ" dirty="0" smtClean="0"/>
              <a:t> mám chrapot.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Chtěl jsem hrát, </a:t>
            </a:r>
            <a:r>
              <a:rPr lang="cs-CZ" u="sng" dirty="0" smtClean="0"/>
              <a:t>avšak</a:t>
            </a:r>
            <a:r>
              <a:rPr lang="cs-CZ" dirty="0" smtClean="0"/>
              <a:t> trenér byl proti.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Jakmile</a:t>
            </a:r>
            <a:r>
              <a:rPr lang="cs-CZ" dirty="0" smtClean="0"/>
              <a:t> začalo pršet, schovali jsme se.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Ačkoli</a:t>
            </a:r>
            <a:r>
              <a:rPr lang="cs-CZ" dirty="0" smtClean="0"/>
              <a:t> mrzlo, neměl rukavice.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návštěvu přišli Milan </a:t>
            </a:r>
            <a:r>
              <a:rPr lang="cs-CZ" u="sng" dirty="0" smtClean="0"/>
              <a:t>i</a:t>
            </a:r>
            <a:r>
              <a:rPr lang="cs-CZ" dirty="0" smtClean="0"/>
              <a:t> Pavel.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Dostal pětku, </a:t>
            </a:r>
            <a:r>
              <a:rPr lang="cs-CZ" u="sng" dirty="0" smtClean="0"/>
              <a:t>neboť</a:t>
            </a:r>
            <a:r>
              <a:rPr lang="cs-CZ" dirty="0" smtClean="0"/>
              <a:t> se vůbec neučil.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00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583264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9)Spoj dvě věty v souvětí a užij vhodnou spojku: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Ráno nemohl otevřít skřínku. Zapomněl si klíč.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Šel si pro ně do sborovny. Pan učitel tam nebyl.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Stál tedy u dveří. Čekal na něho.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Potřeboval bačkory. Neměl špinavé ponožky.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Pan učitel za chvíli přišel. Dal mu jeho klíč.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1897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10)Doplň správně čárky do souvětí: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Mám málo času protože spěchám.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když pršelo šli jsme na procházku.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Řekl že chce zůstat doma.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Jirka Martin a Petr čekali až přijde Milan.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Chci nový telefon ale asi ho nedostanu.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Jakmile ho uviděl utíkal pryč.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Dostaneš kapesné když umyješ nádobí.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9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656</Words>
  <Application>Microsoft Office PowerPoint</Application>
  <PresentationFormat>Předvádění na obrazovce (4:3)</PresentationFormat>
  <Paragraphs>107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PŘEDLOŽKY A SPOJKY – opakovací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198</cp:revision>
  <dcterms:created xsi:type="dcterms:W3CDTF">2012-03-26T21:10:22Z</dcterms:created>
  <dcterms:modified xsi:type="dcterms:W3CDTF">2013-01-07T09:35:58Z</dcterms:modified>
</cp:coreProperties>
</file>