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3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71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Jaroslava </a:t>
          </a:r>
          <a:r>
            <a:rPr lang="cs-CZ" dirty="0" err="1" smtClean="0"/>
            <a:t>Všohájková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VY_52_INOVACE_1E31Ch_Výbušniny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 Výbušniny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Jaroslava </a:t>
          </a:r>
          <a:r>
            <a:rPr lang="cs-CZ" sz="1800" kern="1200" dirty="0" err="1" smtClean="0"/>
            <a:t>Všohájková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VY_52_INOVACE_1E31Ch_Výbušniny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 Výbušniny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7883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4667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5859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04637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8515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9740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3309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5299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6345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2321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1128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933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4579340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určeno k výuce průmyslové chemie</a:t>
            </a:r>
          </a:p>
          <a:p>
            <a:r>
              <a:rPr lang="cs-CZ" dirty="0" smtClean="0"/>
              <a:t>může sloužit k výkladu i k rychlému, přehlednému zopakování učiva</a:t>
            </a:r>
          </a:p>
          <a:p>
            <a:r>
              <a:rPr lang="cs-CZ" dirty="0"/>
              <a:t>v</a:t>
            </a:r>
            <a:r>
              <a:rPr lang="cs-CZ" dirty="0" smtClean="0"/>
              <a:t>ýuce vlastního tématu předchází zopakování BOZP při práci s nebezpečnými látkami a čísel a správného volání složek IZS</a:t>
            </a:r>
          </a:p>
          <a:p>
            <a:r>
              <a:rPr lang="cs-CZ" dirty="0" smtClean="0"/>
              <a:t>varuje před nebezpečím laického používání výbušnin</a:t>
            </a:r>
          </a:p>
          <a:p>
            <a:r>
              <a:rPr lang="cs-CZ" dirty="0" smtClean="0"/>
              <a:t>upozorňuje na mírové využití výbušnin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600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0" indent="-457200">
              <a:buFontTx/>
              <a:buChar char="-"/>
            </a:pPr>
            <a:endParaRPr lang="cs-CZ" sz="4000" b="1" dirty="0" smtClean="0"/>
          </a:p>
          <a:p>
            <a:pPr marL="457200" indent="-457200">
              <a:buFontTx/>
              <a:buChar char="-"/>
            </a:pPr>
            <a:r>
              <a:rPr lang="cs-CZ" sz="4000" b="1" dirty="0" smtClean="0"/>
              <a:t>silně reaktivní látky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obsahují skupinu NO2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výbuchem se uvolňuje velké množství </a:t>
            </a:r>
            <a:r>
              <a:rPr lang="cs-CZ" sz="2800" b="1" dirty="0" smtClean="0"/>
              <a:t>tepla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uvnitř uzavřeného prostoru vzniká vysoký </a:t>
            </a:r>
            <a:r>
              <a:rPr lang="cs-CZ" sz="2800" b="1" dirty="0" smtClean="0"/>
              <a:t>tlak</a:t>
            </a:r>
            <a:endParaRPr lang="cs-CZ" sz="28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/>
              <a:t>VÝBUŠNINY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067647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- jsou schopny vypudit střelu z hlavně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a) Střeliviny</a:t>
            </a:r>
            <a:endParaRPr lang="cs-CZ" sz="6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25144"/>
            <a:ext cx="1828800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04864"/>
            <a:ext cx="5760640" cy="1816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475343"/>
            <a:ext cx="3090863" cy="309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20472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- způsobí roztržení pláště střely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b) Trhaviny</a:t>
            </a:r>
            <a:endParaRPr lang="cs-CZ" sz="5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1425" y="2492896"/>
            <a:ext cx="3068687" cy="4139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8828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571500" indent="-571500">
              <a:buFontTx/>
              <a:buChar char="-"/>
            </a:pPr>
            <a:r>
              <a:rPr lang="cs-CZ" sz="3600" dirty="0" smtClean="0"/>
              <a:t>trhání skal při těžbě nerostných surovin, stavbě silnic apod.</a:t>
            </a:r>
          </a:p>
          <a:p>
            <a:pPr marL="571500" indent="-571500">
              <a:buFontTx/>
              <a:buChar char="-"/>
            </a:pPr>
            <a:r>
              <a:rPr lang="cs-CZ" sz="3600" dirty="0" smtClean="0"/>
              <a:t>odstřel starých staveb</a:t>
            </a:r>
          </a:p>
          <a:p>
            <a:pPr marL="571500" indent="-571500">
              <a:buFontTx/>
              <a:buChar char="-"/>
            </a:pP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c) důlní trhaviny</a:t>
            </a:r>
            <a:endParaRPr lang="cs-CZ" sz="4800" dirty="0"/>
          </a:p>
        </p:txBody>
      </p:sp>
      <p:pic>
        <p:nvPicPr>
          <p:cNvPr id="3075" name="Picture 3" descr="C:\Users\jvsohajkova\AppData\Local\Microsoft\Windows\Temporary Internet Files\Content.IE5\AM1I8PN9\MC90043778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501008"/>
            <a:ext cx="302800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22038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5689160" y="2797853"/>
            <a:ext cx="2232248" cy="648072"/>
          </a:xfrm>
          <a:prstGeom prst="wedgeEllipseCallout">
            <a:avLst>
              <a:gd name="adj1" fmla="val 44382"/>
              <a:gd name="adj2" fmla="val 952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 je ale dřina.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9216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571500" indent="-571500">
              <a:buFontTx/>
              <a:buChar char="-"/>
            </a:pPr>
            <a:r>
              <a:rPr lang="cs-CZ" sz="3600" dirty="0" smtClean="0"/>
              <a:t>k přípravě vlastní účinné výbušniny k explozi (roznětky)</a:t>
            </a:r>
          </a:p>
          <a:p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d) Iniciační výbušniny</a:t>
            </a:r>
            <a:endParaRPr lang="cs-CZ" sz="5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36912"/>
            <a:ext cx="2206625" cy="358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07643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Kdo byl Alfred Nobel a čím se proslavil.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Za co a kde se uděluje Nobelova cena.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Kdo z Čechů dostal tuto cenu a za co.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Který román Karla Čapka souvisí s probíraným tématem.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Jaká je hlavní myšlenka tohoto románu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Vyhledej: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360707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Připravte si scénku na téma „Nebezpečné výbušniny“.</a:t>
            </a:r>
          </a:p>
          <a:p>
            <a:endParaRPr lang="cs-CZ" sz="3600" dirty="0"/>
          </a:p>
          <a:p>
            <a:pPr marL="742950" indent="-742950">
              <a:buAutoNum type="alphaLcParenR"/>
            </a:pPr>
            <a:r>
              <a:rPr lang="cs-CZ" sz="3600" dirty="0" smtClean="0"/>
              <a:t>Nákup a požití neschválených silvestrovských rachejtlí.</a:t>
            </a:r>
          </a:p>
          <a:p>
            <a:pPr marL="742950" indent="-742950">
              <a:buAutoNum type="alphaLcParenR"/>
            </a:pPr>
            <a:r>
              <a:rPr lang="cs-CZ" sz="3600" dirty="0" smtClean="0"/>
              <a:t>Domácí výroba výbušných látek.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skupinu: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66962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1205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TC101790491[[fn=Mylar]]</Template>
  <TotalTime>242</TotalTime>
  <Words>224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Mylar</vt:lpstr>
      <vt:lpstr>Motiv systému Office</vt:lpstr>
      <vt:lpstr>Prezentace aplikace PowerPoint</vt:lpstr>
      <vt:lpstr>Anotace:</vt:lpstr>
      <vt:lpstr>VÝBUŠNINY</vt:lpstr>
      <vt:lpstr>a) Střeliviny</vt:lpstr>
      <vt:lpstr>b) Trhaviny</vt:lpstr>
      <vt:lpstr>c) důlní trhaviny</vt:lpstr>
      <vt:lpstr>d) Iniciační výbušniny</vt:lpstr>
      <vt:lpstr>Vyhledej:</vt:lpstr>
      <vt:lpstr>Úkol pro skupinu: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Všohájková Jaroslava</cp:lastModifiedBy>
  <cp:revision>33</cp:revision>
  <dcterms:created xsi:type="dcterms:W3CDTF">2011-08-21T15:31:45Z</dcterms:created>
  <dcterms:modified xsi:type="dcterms:W3CDTF">2012-03-10T19:46:58Z</dcterms:modified>
</cp:coreProperties>
</file>