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59" r:id="rId3"/>
    <p:sldId id="260" r:id="rId4"/>
    <p:sldId id="261" r:id="rId5"/>
    <p:sldId id="262" r:id="rId6"/>
    <p:sldId id="263" r:id="rId7"/>
    <p:sldId id="257" r:id="rId8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54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D66CF22B-DE60-4AD1-918A-8E06422CEA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D9279FAF-5688-45AA-BBBD-223C5A2A7DD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267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spuštěné prezentaci přiřadí názvy prostřednictvím </a:t>
            </a:r>
            <a:r>
              <a:rPr lang="cs-CZ" b="1" i="1" dirty="0" smtClean="0"/>
              <a:t>popisovače.</a:t>
            </a:r>
            <a:r>
              <a:rPr lang="cs-CZ" b="1" i="1" baseline="0" dirty="0" smtClean="0"/>
              <a:t> </a:t>
            </a:r>
            <a:r>
              <a:rPr lang="cs-CZ" b="0" i="0" baseline="0" dirty="0" smtClean="0"/>
              <a:t>S názvy se dá hýbat je tedy možné je přímo přemístit k jednotlivým obrázkům.</a:t>
            </a:r>
            <a:endParaRPr lang="cs-CZ" b="0" i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279FAF-5688-45AA-BBBD-223C5A2A7DD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A2386DF-3523-47DD-9615-66D5CB7152FA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3273F2AC-C3D8-4527-9C78-BC1E79E6CB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1450D52-F9FF-4B21-A9C1-86EA5041EE19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461F54DE-CAF6-45B6-B4E7-8DEC69FA6A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D62372-2424-4E26-8999-4188395CB8A0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2692B5-E3EE-4A56-A480-149A5E443A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FD92D2-BB48-4517-B17D-FC1282C331F0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EFF134-A6CF-48A0-B59B-EE5B8069E8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6FDEB0-8E2A-4DCB-8B48-EE40FCBA9E29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E475CF45-3BF0-4405-A448-40522A13027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954A21-2D40-4AB8-9CB4-6DE2EE4C3D84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DB0E42-08DE-4328-BCBF-F76EACC359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C6AC78-9888-4019-AC79-8F52D445F274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C4475F-4EBE-41E4-B769-5890F9F23E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F96072-C313-4AC8-8802-1412E3E378BE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2C9AF-9A90-4AEE-9A18-6B5540ADA8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4763AE-C213-4F90-A5B7-A8BB53BDBAE4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32D484-D071-4902-B6B1-BF75247BA04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CDB797-B744-4B00-A7E7-8AE7E47CFA74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3319EA-2B83-4C08-BA0E-03D63EFE2E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394481-2FA6-4E41-B65B-9B9CA6F7315C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4E1004-50E3-411B-AE5D-4BCDEE47A9C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 smtClean="0"/>
              <a:pPr>
                <a:defRPr/>
              </a:pPr>
              <a:t>27.6.2012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15C9CC6-6AB6-4536-AD10-7706CE57871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a/Illustration_Abies_alba0.jpg" TargetMode="External"/><Relationship Id="rId3" Type="http://schemas.openxmlformats.org/officeDocument/2006/relationships/hyperlink" Target="http://upload.wikimedia.org/wikipedia/commons/3/3f/Pinus_nigra_JPG2A.jpg" TargetMode="External"/><Relationship Id="rId7" Type="http://schemas.openxmlformats.org/officeDocument/2006/relationships/hyperlink" Target="http://cs.wikipedia.org/wiki/Soubor:Illustration_Abies_alba0.jpg" TargetMode="External"/><Relationship Id="rId2" Type="http://schemas.openxmlformats.org/officeDocument/2006/relationships/hyperlink" Target="http://upload.wikimedia.org/wikipedia/commons/5/5e/Betula_Pendula_at_Stockholm_University_2005-07-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3/Koeh-118.jpg" TargetMode="External"/><Relationship Id="rId5" Type="http://schemas.openxmlformats.org/officeDocument/2006/relationships/hyperlink" Target="http://upload.wikimedia.org/wikipedia/commons/e/ef/Illustration_Quercus_robur0.jpg" TargetMode="External"/><Relationship Id="rId4" Type="http://schemas.openxmlformats.org/officeDocument/2006/relationships/hyperlink" Target="http://upload.wikimedia.org/wikipedia/commons/2/2a/Illustration_Fagus_sylvatica0.jpg" TargetMode="External"/><Relationship Id="rId9" Type="http://schemas.openxmlformats.org/officeDocument/2006/relationships/hyperlink" Target="http://upload.wikimedia.org/wikipedia/commons/5/54/Illustration_Pinus_sylvestris0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Stromy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232821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a MŠ </a:t>
            </a:r>
            <a:r>
              <a:rPr lang="cs-CZ" dirty="0" err="1" smtClean="0"/>
              <a:t>Kateřinice</a:t>
            </a:r>
            <a:r>
              <a:rPr lang="cs-CZ" dirty="0" smtClean="0"/>
              <a:t>, okres Vsetín</a:t>
            </a:r>
          </a:p>
          <a:p>
            <a:pPr>
              <a:defRPr/>
            </a:pPr>
            <a:r>
              <a:rPr lang="cs-CZ" dirty="0" smtClean="0">
                <a:solidFill>
                  <a:srgbClr val="03546C"/>
                </a:solidFill>
              </a:rPr>
              <a:t>projek</a:t>
            </a:r>
            <a:r>
              <a:rPr lang="cs-CZ" dirty="0" smtClean="0"/>
              <a:t>t č. CZ.1.07/1.4.00/21.1314</a:t>
            </a:r>
          </a:p>
          <a:p>
            <a:pPr>
              <a:defRPr/>
            </a:pPr>
            <a:r>
              <a:rPr lang="cs-CZ" dirty="0" smtClean="0"/>
              <a:t>Č. </a:t>
            </a:r>
            <a:r>
              <a:rPr lang="cs-CZ" dirty="0" err="1" smtClean="0"/>
              <a:t>DUMu</a:t>
            </a:r>
            <a:r>
              <a:rPr lang="cs-CZ" dirty="0" smtClean="0"/>
              <a:t>: VY_32_INOVACE_01_03_Náš kraj </a:t>
            </a:r>
          </a:p>
          <a:p>
            <a:pPr>
              <a:defRPr/>
            </a:pPr>
            <a:r>
              <a:rPr lang="cs-CZ" dirty="0" smtClean="0"/>
              <a:t>Vzdělávací oblast: Člověk a jeho svět - 3. </a:t>
            </a:r>
            <a:r>
              <a:rPr lang="cs-CZ" smtClean="0"/>
              <a:t>ročník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Tematický celek: Náš kraj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Mgr. Hana </a:t>
            </a:r>
            <a:r>
              <a:rPr lang="cs-CZ" dirty="0" err="1" smtClean="0"/>
              <a:t>Zubíčková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/>
              <a:t>Anotace: Poznávání stromů v okolí bydliště.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Stromy rostoucí na území obce </a:t>
            </a:r>
            <a:r>
              <a:rPr lang="cs-CZ" dirty="0" err="1" smtClean="0"/>
              <a:t>Kateřinice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317098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Při procházce </a:t>
            </a:r>
            <a:r>
              <a:rPr lang="cs-CZ" dirty="0" err="1" smtClean="0"/>
              <a:t>Kateřinicemi</a:t>
            </a:r>
            <a:r>
              <a:rPr lang="cs-CZ" dirty="0" smtClean="0"/>
              <a:t> si můžete všimnout množství rozlehlých luk a lesů.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Lesy jsou zde převážně smíšené a jehličnaté.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Např. v okolí přírodní rezervace </a:t>
            </a:r>
            <a:r>
              <a:rPr lang="cs-CZ" dirty="0" err="1" smtClean="0"/>
              <a:t>Dubcová</a:t>
            </a:r>
            <a:r>
              <a:rPr lang="cs-CZ" dirty="0" smtClean="0"/>
              <a:t> se jedná především o smíšený les </a:t>
            </a:r>
            <a:r>
              <a:rPr lang="cs-CZ" b="1" i="1" dirty="0" smtClean="0"/>
              <a:t>borovic </a:t>
            </a:r>
            <a:r>
              <a:rPr lang="cs-CZ" dirty="0" smtClean="0"/>
              <a:t>a</a:t>
            </a:r>
            <a:r>
              <a:rPr lang="cs-CZ" b="1" i="1" dirty="0" smtClean="0"/>
              <a:t> bříz.  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Poznáte stromy v okolí vašeho bydliště?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3810001" cy="28527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772816"/>
            <a:ext cx="2049016" cy="30735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aoblený obdélník 8"/>
          <p:cNvSpPr/>
          <p:nvPr/>
        </p:nvSpPr>
        <p:spPr>
          <a:xfrm>
            <a:off x="6444208" y="5589240"/>
            <a:ext cx="241277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Borovice lesní 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467544" y="5661248"/>
            <a:ext cx="23762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Borovice černá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491880" y="5589240"/>
            <a:ext cx="230425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Bříza bělokorá</a:t>
            </a:r>
            <a:endParaRPr lang="cs-CZ" dirty="0"/>
          </a:p>
        </p:txBody>
      </p:sp>
      <p:cxnSp>
        <p:nvCxnSpPr>
          <p:cNvPr id="15" name="Přímá spojovací šipka 14"/>
          <p:cNvCxnSpPr/>
          <p:nvPr/>
        </p:nvCxnSpPr>
        <p:spPr>
          <a:xfrm flipV="1">
            <a:off x="1907704" y="4725144"/>
            <a:ext cx="367240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>
            <a:off x="2699792" y="4725144"/>
            <a:ext cx="194421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11" grpId="0" build="allAtOnce" animBg="1"/>
      <p:bldP spid="12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Poznáte stromy v okolí vašeho bydliště?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556792"/>
            <a:ext cx="2232248" cy="3500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628800"/>
            <a:ext cx="2232248" cy="3469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700808"/>
            <a:ext cx="2345040" cy="33843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467544" y="5661248"/>
            <a:ext cx="23762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Dub zimní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347864" y="5661248"/>
            <a:ext cx="23762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Buk lesní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300192" y="5661248"/>
            <a:ext cx="23762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Dub letní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2411760" y="5157192"/>
            <a:ext cx="468052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endCxn id="2051" idx="2"/>
          </p:cNvCxnSpPr>
          <p:nvPr/>
        </p:nvCxnSpPr>
        <p:spPr>
          <a:xfrm rot="10800000">
            <a:off x="4463988" y="5097926"/>
            <a:ext cx="3060340" cy="3472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2123728" y="5157192"/>
            <a:ext cx="244827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allAtOnce" animBg="1"/>
      <p:bldP spid="9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Poznáte stromy v okolí vašeho bydliště?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2298948" cy="35129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772816"/>
            <a:ext cx="2505272" cy="34627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656555"/>
            <a:ext cx="2240289" cy="36170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aoblený obdélník 7"/>
          <p:cNvSpPr/>
          <p:nvPr/>
        </p:nvSpPr>
        <p:spPr>
          <a:xfrm>
            <a:off x="467544" y="5733256"/>
            <a:ext cx="23762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Borovice lesní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419872" y="5733256"/>
            <a:ext cx="23762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Jedle  bělokorá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372200" y="5733256"/>
            <a:ext cx="23762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Smrk </a:t>
            </a:r>
            <a:r>
              <a:rPr lang="cs-CZ" dirty="0" err="1" smtClean="0"/>
              <a:t>ztepilý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1835696" y="5229200"/>
            <a:ext cx="518457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endCxn id="3074" idx="2"/>
          </p:cNvCxnSpPr>
          <p:nvPr/>
        </p:nvCxnSpPr>
        <p:spPr>
          <a:xfrm rot="10800000">
            <a:off x="1689026" y="5285750"/>
            <a:ext cx="2738958" cy="3754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endCxn id="3075" idx="2"/>
          </p:cNvCxnSpPr>
          <p:nvPr/>
        </p:nvCxnSpPr>
        <p:spPr>
          <a:xfrm rot="10800000">
            <a:off x="4528492" y="5235526"/>
            <a:ext cx="3070498" cy="3691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9" grpId="0" build="allAtOnce" animBg="1"/>
      <p:bldP spid="10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132856"/>
            <a:ext cx="8363272" cy="18002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Doufám, že tyto stromy poznáte také </a:t>
            </a:r>
            <a:r>
              <a:rPr lang="cs-CZ" smtClean="0"/>
              <a:t>v přírodě </a:t>
            </a:r>
            <a:r>
              <a:rPr lang="cs-CZ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b="1" dirty="0" smtClean="0"/>
              <a:t>JORDGUBE. B</a:t>
            </a:r>
            <a:r>
              <a:rPr lang="en-US" b="1" i="1" dirty="0" err="1" smtClean="0"/>
              <a:t>etula</a:t>
            </a:r>
            <a:r>
              <a:rPr lang="en-US" b="1" i="1" dirty="0" smtClean="0"/>
              <a:t> </a:t>
            </a:r>
            <a:r>
              <a:rPr lang="en-US" b="1" i="1" dirty="0" err="1" smtClean="0"/>
              <a:t>Pendula</a:t>
            </a:r>
            <a:r>
              <a:rPr lang="en-US" b="1" i="1" dirty="0" smtClean="0"/>
              <a:t> at Stockholm University 2005-07-01.jpg</a:t>
            </a:r>
            <a:r>
              <a:rPr lang="cs-CZ" b="1" i="1" dirty="0" smtClean="0"/>
              <a:t> </a:t>
            </a:r>
            <a:r>
              <a:rPr lang="cs-CZ" b="1" dirty="0" smtClean="0"/>
              <a:t>[online]. 23.června 2011 13:01. [cit. 2011-06-23]. Dostupný z WWW: &lt;</a:t>
            </a:r>
            <a:r>
              <a:rPr lang="cs-CZ" sz="2400" b="1" dirty="0" smtClean="0">
                <a:hlinkClick r:id="rId2"/>
              </a:rPr>
              <a:t>http://upload.wikimedia.org/wikipedia/commons/5/5e/Betula_Pendula_at_Stockholm_University_2005-07-01.jpg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GRANDMONT, </a:t>
            </a:r>
            <a:r>
              <a:rPr lang="cs-CZ" b="1" dirty="0" err="1" smtClean="0"/>
              <a:t>Jean</a:t>
            </a:r>
            <a:r>
              <a:rPr lang="cs-CZ" b="1" dirty="0" smtClean="0"/>
              <a:t>-</a:t>
            </a:r>
            <a:r>
              <a:rPr lang="cs-CZ" b="1" dirty="0" err="1" smtClean="0"/>
              <a:t>Pol</a:t>
            </a:r>
            <a:r>
              <a:rPr lang="cs-CZ" b="1" dirty="0" smtClean="0"/>
              <a:t>. </a:t>
            </a:r>
            <a:r>
              <a:rPr lang="cs-CZ" b="1" i="1" dirty="0" err="1" smtClean="0"/>
              <a:t>Pinus</a:t>
            </a:r>
            <a:r>
              <a:rPr lang="cs-CZ" b="1" i="1" dirty="0" smtClean="0"/>
              <a:t> </a:t>
            </a:r>
            <a:r>
              <a:rPr lang="cs-CZ" b="1" i="1" dirty="0" err="1" smtClean="0"/>
              <a:t>nigra</a:t>
            </a:r>
            <a:r>
              <a:rPr lang="cs-CZ" b="1" i="1" dirty="0" smtClean="0"/>
              <a:t> JPG2A.jpg </a:t>
            </a:r>
            <a:r>
              <a:rPr lang="cs-CZ" b="1" dirty="0" smtClean="0"/>
              <a:t>[online]. 23.června 2011 13:05. [cit. 2011-06-23]. Dostupný z WWW:  &lt;</a:t>
            </a:r>
            <a:r>
              <a:rPr lang="cs-CZ" b="1" dirty="0" smtClean="0">
                <a:hlinkClick r:id="rId3"/>
              </a:rPr>
              <a:t>http://upload.wikimedia.org/wikipedia/commons/3/3f/Pinus_nigra_JPG2A.jpg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b="1" i="1" dirty="0" err="1" smtClean="0"/>
              <a:t>Illustration</a:t>
            </a:r>
            <a:r>
              <a:rPr lang="cs-CZ" b="1" i="1" dirty="0" smtClean="0"/>
              <a:t> </a:t>
            </a:r>
            <a:r>
              <a:rPr lang="cs-CZ" b="1" i="1" dirty="0" err="1" smtClean="0"/>
              <a:t>Fagus</a:t>
            </a:r>
            <a:r>
              <a:rPr lang="cs-CZ" b="1" i="1" dirty="0" smtClean="0"/>
              <a:t> sylvatica0.jpg </a:t>
            </a:r>
            <a:r>
              <a:rPr lang="cs-CZ" b="1" dirty="0" smtClean="0"/>
              <a:t>[online]. 23.června 2011 13:22. [cit. 2011-06-23]. Dostupný z WWW: &lt;</a:t>
            </a:r>
            <a:r>
              <a:rPr lang="cs-CZ" b="1" dirty="0" smtClean="0">
                <a:hlinkClick r:id="rId4"/>
              </a:rPr>
              <a:t>http://upload.wikimedia.org/wikipedia/commons/2/2a/Illustration_Fagus_sylvatica0.jpg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b="1" i="1" dirty="0" err="1" smtClean="0"/>
              <a:t>Illustration</a:t>
            </a:r>
            <a:r>
              <a:rPr lang="cs-CZ" b="1" i="1" dirty="0" smtClean="0"/>
              <a:t> </a:t>
            </a:r>
            <a:r>
              <a:rPr lang="cs-CZ" b="1" i="1" dirty="0" err="1" smtClean="0"/>
              <a:t>Quercus</a:t>
            </a:r>
            <a:r>
              <a:rPr lang="cs-CZ" b="1" i="1" dirty="0" smtClean="0"/>
              <a:t> robur0.jpg [</a:t>
            </a:r>
            <a:r>
              <a:rPr lang="cs-CZ" b="1" dirty="0" smtClean="0"/>
              <a:t>online]. 23.června 2011 13:29. [cit. 2011-06-23]. Dostupný z WWW: &lt;</a:t>
            </a:r>
            <a:r>
              <a:rPr lang="cs-CZ" b="1" dirty="0" smtClean="0">
                <a:hlinkClick r:id="rId5"/>
              </a:rPr>
              <a:t>http://upload.wikimedia.org/wikipedia/commons/e/ef/Illustration_Quercus_robur0.jpg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  <a:endParaRPr lang="cs-CZ" b="1" dirty="0" smtClean="0"/>
          </a:p>
          <a:p>
            <a:r>
              <a:rPr lang="cs-CZ" b="1" i="1" dirty="0" err="1" smtClean="0"/>
              <a:t>Koeh</a:t>
            </a:r>
            <a:r>
              <a:rPr lang="cs-CZ" b="1" i="1" dirty="0" smtClean="0"/>
              <a:t>-118.jpg</a:t>
            </a:r>
            <a:r>
              <a:rPr lang="cs-CZ" b="1" dirty="0" smtClean="0"/>
              <a:t> </a:t>
            </a:r>
            <a:r>
              <a:rPr lang="cs-CZ" b="1" i="1" dirty="0" smtClean="0"/>
              <a:t>[</a:t>
            </a:r>
            <a:r>
              <a:rPr lang="cs-CZ" b="1" dirty="0" smtClean="0"/>
              <a:t>online]. 23.června 2011 13:32. [cit. 2011-06-23]. Dostupný z WWW</a:t>
            </a:r>
            <a:r>
              <a:rPr lang="cs-CZ" b="1" smtClean="0"/>
              <a:t>: &lt;</a:t>
            </a:r>
            <a:r>
              <a:rPr lang="cs-CZ" b="1" dirty="0" smtClean="0">
                <a:hlinkClick r:id="rId6"/>
              </a:rPr>
              <a:t>http://upload.wikimedia.org/wikipedia/commons/d/d3/Koeh-118.jpg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b="1" i="1" dirty="0" err="1" smtClean="0"/>
              <a:t>Illustration</a:t>
            </a:r>
            <a:r>
              <a:rPr lang="cs-CZ" b="1" i="1" dirty="0" smtClean="0"/>
              <a:t> </a:t>
            </a:r>
            <a:r>
              <a:rPr lang="cs-CZ" b="1" i="1" dirty="0" err="1" smtClean="0"/>
              <a:t>Abies</a:t>
            </a:r>
            <a:r>
              <a:rPr lang="cs-CZ" b="1" i="1" dirty="0" smtClean="0"/>
              <a:t> alba0.jpg</a:t>
            </a:r>
            <a:r>
              <a:rPr lang="cs-CZ" b="1" dirty="0" smtClean="0"/>
              <a:t> </a:t>
            </a:r>
            <a:r>
              <a:rPr lang="cs-CZ" b="1" i="1" dirty="0" smtClean="0"/>
              <a:t>[</a:t>
            </a:r>
            <a:r>
              <a:rPr lang="cs-CZ" b="1" dirty="0" smtClean="0"/>
              <a:t>online]. 23.června 2011 13:51. [cit. 2011-06-23]. Dostupný z WWW: &lt;</a:t>
            </a:r>
            <a:r>
              <a:rPr lang="cs-CZ" b="1" dirty="0" smtClean="0">
                <a:hlinkClick r:id="rId7"/>
              </a:rPr>
              <a:t>http://cs.wikipedia.org/wiki/Soubor:Illustration_Abies_alba0.jpg</a:t>
            </a:r>
            <a:r>
              <a:rPr lang="cs-CZ" b="1" dirty="0" smtClean="0"/>
              <a:t> </a:t>
            </a:r>
            <a:r>
              <a:rPr lang="cs-CZ" dirty="0" smtClean="0"/>
              <a:t>.</a:t>
            </a:r>
            <a:endParaRPr lang="cs-CZ" b="1" dirty="0" smtClean="0"/>
          </a:p>
          <a:p>
            <a:r>
              <a:rPr lang="cs-CZ" b="1" i="1" dirty="0" err="1" smtClean="0"/>
              <a:t>Koeh</a:t>
            </a:r>
            <a:r>
              <a:rPr lang="cs-CZ" b="1" i="1" dirty="0" smtClean="0"/>
              <a:t>-105.jpg [</a:t>
            </a:r>
            <a:r>
              <a:rPr lang="cs-CZ" b="1" dirty="0" smtClean="0"/>
              <a:t>online]. 23.června 2011 13:55 [cit. 2011-06-23]. Dostupný z WWW: &lt;</a:t>
            </a:r>
            <a:r>
              <a:rPr lang="cs-CZ" b="1" dirty="0" smtClean="0">
                <a:hlinkClick r:id="rId8"/>
              </a:rPr>
              <a:t>http://upload.wikimedia.org/wikipedia/commons/f/fa/Illustration_Abies_alba0.jpg</a:t>
            </a:r>
            <a:r>
              <a:rPr lang="cs-CZ" b="1" dirty="0" smtClean="0"/>
              <a:t> &gt;</a:t>
            </a:r>
            <a:r>
              <a:rPr lang="cs-CZ" dirty="0" smtClean="0"/>
              <a:t>.</a:t>
            </a:r>
          </a:p>
          <a:p>
            <a:r>
              <a:rPr lang="cs-CZ" b="1" i="1" dirty="0" err="1" smtClean="0"/>
              <a:t>Illustration</a:t>
            </a:r>
            <a:r>
              <a:rPr lang="cs-CZ" b="1" i="1" dirty="0" smtClean="0"/>
              <a:t> </a:t>
            </a:r>
            <a:r>
              <a:rPr lang="cs-CZ" b="1" i="1" dirty="0" err="1" smtClean="0"/>
              <a:t>Pinus</a:t>
            </a:r>
            <a:r>
              <a:rPr lang="cs-CZ" b="1" i="1" dirty="0" smtClean="0"/>
              <a:t> sylvestris0.jpg  [</a:t>
            </a:r>
            <a:r>
              <a:rPr lang="cs-CZ" b="1" dirty="0" smtClean="0"/>
              <a:t>online]. 23.června 2011 14:03 [cit. 2011-06-23 ]. Dostupný z WWW: &lt;</a:t>
            </a:r>
            <a:r>
              <a:rPr lang="cs-CZ" b="1" dirty="0" smtClean="0">
                <a:hlinkClick r:id="rId9"/>
              </a:rPr>
              <a:t>http://upload.wikimedia.org/wikipedia/commons/5/54/Illustration_Pinus_sylvestris0.jpg?uselang=cs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  <a:endParaRPr lang="cs-CZ" b="1" dirty="0" smtClean="0"/>
          </a:p>
          <a:p>
            <a:endParaRPr lang="cs-CZ" b="1" i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i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154</TotalTime>
  <Words>174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Stromy</vt:lpstr>
      <vt:lpstr>Stromy rostoucí na území obce Kateřinice </vt:lpstr>
      <vt:lpstr>Poznáte stromy v okolí vašeho bydliště?</vt:lpstr>
      <vt:lpstr>Poznáte stromy v okolí vašeho bydliště?</vt:lpstr>
      <vt:lpstr>Poznáte stromy v okolí vašeho bydliště?</vt:lpstr>
      <vt:lpstr>Doufám, že tyto stromy poznáte také v přírodě 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11ty</dc:creator>
  <cp:lastModifiedBy>Žák První</cp:lastModifiedBy>
  <cp:revision>25</cp:revision>
  <dcterms:created xsi:type="dcterms:W3CDTF">2011-04-06T13:10:17Z</dcterms:created>
  <dcterms:modified xsi:type="dcterms:W3CDTF">2012-06-27T10:33:40Z</dcterms:modified>
</cp:coreProperties>
</file>