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70" r:id="rId5"/>
    <p:sldId id="271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999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16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98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63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833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65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62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47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552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94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981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557EE-18B1-48A5-9887-541241643DDF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20507-6A45-48CD-82A7-FD334C8A5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513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0/06/Red_Deer_Stag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Hirschkampf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ma_dama8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upload.wikimedia.org/wikipedia/commons/2/20/Portrait_Hirsch.JPG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Capreolus_capreolus_(Marek_Szczepanek)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2/22/Kid-jbk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4/44/Frischlinge_mit_Bachen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c/Felis_silvestris_Ko%C4%8Dka_divok%C3%A1_ZOO_D%C4%9B%C4%8D%C3%ADn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d/d0/Vulpes_vulpes_standing_in_snow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1/12/Redwolf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8/8e/Mauswiesel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d/dd/Mustela_nigripes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upload.wikimedia.org/wikipedia/commons/2/2a/Brown_bear_(Ursus_arctos_arctos)_running.jpg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1/Erinaceus_europaeus_(Marek_Szczepanek)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hyperlink" Target="http://upload.wikimedia.org/wikipedia/commons/0/0d/Common_Shrew.jpg" TargetMode="Externa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upload.wikimedia.org/wikipedia/commons/0/06/Apodemus.flavicollis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hyperlink" Target="http://upload.wikimedia.org/wikipedia/commons/0/02/Eichh%C3%B6rnchen_D%C3%BCsseldorf_Hofgarten_edit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ma_dama8.JPG" TargetMode="External"/><Relationship Id="rId7" Type="http://schemas.openxmlformats.org/officeDocument/2006/relationships/hyperlink" Target="http://cs.wikipedia.org/wiki/Soubor:Apodemus.flavicollis.jpg" TargetMode="External"/><Relationship Id="rId2" Type="http://schemas.openxmlformats.org/officeDocument/2006/relationships/hyperlink" Target="http://cs.wikipedia.org/wiki/Jelen_lesn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uswiesel.jpg" TargetMode="External"/><Relationship Id="rId5" Type="http://schemas.openxmlformats.org/officeDocument/2006/relationships/hyperlink" Target="http://www.biolib.cz/cz/taxonimage/id6013/" TargetMode="External"/><Relationship Id="rId4" Type="http://schemas.openxmlformats.org/officeDocument/2006/relationships/hyperlink" Target="http://cs.wikipedia.org/wiki/Soubor:Capreolus_capreolus_(Marek_Szczepanek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39149" y="2378999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VY_52_INOVACE_37_Savci lesa_ učební text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7849" y="5013176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24355" y="1651121"/>
            <a:ext cx="81361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599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Sudokopytníci- přežvýkavci s parohy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1556792"/>
            <a:ext cx="2852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Jelen, laň, kolouch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93296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6581001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pic>
        <p:nvPicPr>
          <p:cNvPr id="15362" name="Picture 2" descr="Soubor:Red Deer Sta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132856"/>
            <a:ext cx="4578687" cy="3852000"/>
          </a:xfrm>
          <a:prstGeom prst="rect">
            <a:avLst/>
          </a:prstGeom>
          <a:noFill/>
        </p:spPr>
      </p:pic>
      <p:pic>
        <p:nvPicPr>
          <p:cNvPr id="15364" name="Picture 4" descr="http://upload.wikimedia.org/wikipedia/commons/thumb/a/a1/Hirschkampf.jpg/220px-Hirschkampf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3140968"/>
            <a:ext cx="3071999" cy="2304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3334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401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88640"/>
            <a:ext cx="4104961" cy="29159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3968" y="764704"/>
            <a:ext cx="1404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danielka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348880"/>
            <a:ext cx="1075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daněk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6381328"/>
            <a:ext cx="7200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Obr.4a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4283968" y="2348881"/>
            <a:ext cx="648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pic>
        <p:nvPicPr>
          <p:cNvPr id="14338" name="Picture 2" descr="Daněk evropský">
            <a:hlinkClick r:id="rId3" tooltip="Daněk evropský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996952"/>
            <a:ext cx="3154973" cy="3420000"/>
          </a:xfrm>
          <a:prstGeom prst="rect">
            <a:avLst/>
          </a:prstGeom>
          <a:noFill/>
        </p:spPr>
      </p:pic>
      <p:pic>
        <p:nvPicPr>
          <p:cNvPr id="2" name="Picture 2" descr="Soubor:Portrait Hirsch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2996952"/>
            <a:ext cx="4187957" cy="31409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630932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Obr.4b</a:t>
            </a:r>
            <a:r>
              <a:rPr lang="cs-CZ" dirty="0" smtClean="0"/>
              <a:t> </a:t>
            </a:r>
            <a:r>
              <a:rPr lang="cs-CZ" b="1" dirty="0" smtClean="0"/>
              <a:t>lýčí na parohu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76470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Daněk evropský: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1920" y="476672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Srnec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2852936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Srna- srnče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788024" y="2636912"/>
            <a:ext cx="15841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7668344" y="3212976"/>
            <a:ext cx="5218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pic>
        <p:nvPicPr>
          <p:cNvPr id="13314" name="Picture 2" descr="Srnec obecný">
            <a:hlinkClick r:id="rId2" tooltip="Srnec obecn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80728"/>
            <a:ext cx="3687136" cy="2412000"/>
          </a:xfrm>
          <a:prstGeom prst="rect">
            <a:avLst/>
          </a:prstGeom>
          <a:noFill/>
        </p:spPr>
      </p:pic>
      <p:pic>
        <p:nvPicPr>
          <p:cNvPr id="13316" name="Picture 4" descr="Soubor:Kid-jb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366000"/>
            <a:ext cx="4656000" cy="349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47864" y="404664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Los evropský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827584" y="6309320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pic>
        <p:nvPicPr>
          <p:cNvPr id="12290" name="Picture 2" descr="Alces alces alces - los evropsk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052736"/>
            <a:ext cx="7143750" cy="53625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Sudokopytníci-přežvýkavci s rohy</a:t>
            </a:r>
            <a:endParaRPr lang="cs-CZ" sz="2800" b="1" dirty="0"/>
          </a:p>
        </p:txBody>
      </p:sp>
      <p:pic>
        <p:nvPicPr>
          <p:cNvPr id="3" name="Obrázek 2" descr="258px-Mouflon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484784"/>
            <a:ext cx="3794420" cy="2838455"/>
          </a:xfrm>
          <a:prstGeom prst="rect">
            <a:avLst/>
          </a:prstGeom>
        </p:spPr>
      </p:pic>
      <p:pic>
        <p:nvPicPr>
          <p:cNvPr id="4" name="Obrázek 3" descr="zub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36720" y="3214116"/>
            <a:ext cx="3651053" cy="2340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139952" y="1628800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8172400" y="6237312"/>
            <a:ext cx="5218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86916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muflon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609329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Zubr evropský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9113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Sudokopytník všežravec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6021288"/>
            <a:ext cx="2270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Prase divoké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403648" y="6309320"/>
            <a:ext cx="648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pic>
        <p:nvPicPr>
          <p:cNvPr id="10242" name="Picture 2" descr="Soubor:Frischlinge mit Bach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196752"/>
            <a:ext cx="6480000" cy="486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8466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Šelmy kočkovité:</a:t>
            </a:r>
            <a:endParaRPr lang="cs-CZ" sz="3200" b="1" dirty="0"/>
          </a:p>
        </p:txBody>
      </p:sp>
      <p:pic>
        <p:nvPicPr>
          <p:cNvPr id="3" name="Obrázek 2" descr="280px-Lynx_lynx_po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84000" y="2348880"/>
            <a:ext cx="2160000" cy="324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119675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kočka divoká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012159" y="1340768"/>
            <a:ext cx="26955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Rys ostrovid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11560" y="5949280"/>
            <a:ext cx="9539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7812360" y="6381328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Obr.12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9218" name="Picture 2" descr="Soubor:Felis silvestris Kočka divoká ZOO Děčí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772816"/>
            <a:ext cx="5664000" cy="424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512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Šelmy psovité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6021288"/>
            <a:ext cx="23048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Liška obecná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6093296"/>
            <a:ext cx="7906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Vlk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39552" y="6021288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7884368" y="6581001"/>
            <a:ext cx="93610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  <p:pic>
        <p:nvPicPr>
          <p:cNvPr id="8194" name="Picture 2" descr="Soubor:Vulpes vulpes standing in s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348880"/>
            <a:ext cx="5601468" cy="3816000"/>
          </a:xfrm>
          <a:prstGeom prst="rect">
            <a:avLst/>
          </a:prstGeom>
          <a:noFill/>
        </p:spPr>
      </p:pic>
      <p:pic>
        <p:nvPicPr>
          <p:cNvPr id="8196" name="Picture 4" descr="Soubor:Redwolf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97569" y="1916832"/>
            <a:ext cx="4246431" cy="27719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2559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z="2800" b="1" dirty="0" smtClean="0"/>
              <a:t>Šelmy kunovité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" name="Obrázek 2" descr="225px-Badger-badg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16" y="1556792"/>
            <a:ext cx="3259172" cy="2448000"/>
          </a:xfrm>
          <a:prstGeom prst="rect">
            <a:avLst/>
          </a:prstGeom>
        </p:spPr>
      </p:pic>
      <p:pic>
        <p:nvPicPr>
          <p:cNvPr id="4" name="Obrázek 3" descr="260px-Martes_martes_cro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556792"/>
            <a:ext cx="3462658" cy="2304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836712"/>
            <a:ext cx="32874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5" y="1124745"/>
            <a:ext cx="4427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jezevec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395536" y="3933056"/>
            <a:ext cx="36003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tchoř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3717032"/>
            <a:ext cx="1280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lasice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139952" y="3212976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Obr.15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4211960" y="6578352"/>
            <a:ext cx="674274" cy="279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Obr.18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5076056" y="3429000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Obr.16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611560" y="6453336"/>
            <a:ext cx="6480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Obr.17</a:t>
            </a:r>
            <a:endParaRPr lang="cs-CZ" sz="1200" dirty="0"/>
          </a:p>
        </p:txBody>
      </p:sp>
      <p:pic>
        <p:nvPicPr>
          <p:cNvPr id="7170" name="Picture 2" descr="Soubor:Mustela nigrip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077072"/>
            <a:ext cx="3374544" cy="2412000"/>
          </a:xfrm>
          <a:prstGeom prst="rect">
            <a:avLst/>
          </a:prstGeom>
          <a:noFill/>
        </p:spPr>
      </p:pic>
      <p:pic>
        <p:nvPicPr>
          <p:cNvPr id="7172" name="Picture 4" descr="Soubor:Mauswiese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4122000"/>
            <a:ext cx="3616270" cy="273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490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sz="2800" b="1" dirty="0" smtClean="0"/>
              <a:t>Šelmy medvědovité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flipH="1">
            <a:off x="611560" y="6237312"/>
            <a:ext cx="29523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Obr.19</a:t>
            </a:r>
            <a:endParaRPr lang="cs-CZ" sz="1200" dirty="0"/>
          </a:p>
        </p:txBody>
      </p:sp>
      <p:pic>
        <p:nvPicPr>
          <p:cNvPr id="3" name="Picture 2" descr="Soubor:Brown bear (Ursus arctos arctos) runn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124744"/>
            <a:ext cx="7620000" cy="51816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75656" y="6237312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Medvěd brtník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7039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Hmyzožravci:</a:t>
            </a:r>
            <a:endParaRPr lang="cs-CZ" sz="2800" b="1" dirty="0"/>
          </a:p>
        </p:txBody>
      </p:sp>
      <p:pic>
        <p:nvPicPr>
          <p:cNvPr id="3" name="Obrázek 2" descr="220px-Big-eared-townsend-fledermausnetopý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3546294" cy="2160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5616" y="3212976"/>
            <a:ext cx="1330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netopýr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558924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rejsek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22108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ježek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5004048" y="4077072"/>
            <a:ext cx="14401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Obr.21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5292080" y="6237312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Obr.22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0" y="764704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Obr.20</a:t>
            </a:r>
            <a:endParaRPr lang="cs-CZ" sz="1200" dirty="0"/>
          </a:p>
        </p:txBody>
      </p:sp>
      <p:pic>
        <p:nvPicPr>
          <p:cNvPr id="5122" name="Picture 2" descr="Soubor:Erinaceus europaeus (Marek Szczepanek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18874" y="1196752"/>
            <a:ext cx="4325126" cy="2808000"/>
          </a:xfrm>
          <a:prstGeom prst="rect">
            <a:avLst/>
          </a:prstGeom>
          <a:noFill/>
        </p:spPr>
      </p:pic>
      <p:pic>
        <p:nvPicPr>
          <p:cNvPr id="5124" name="Picture 4" descr="Soubor:Common Shrew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942000"/>
            <a:ext cx="3888000" cy="291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86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Hlodavci: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5805264"/>
            <a:ext cx="2211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Myšice lesní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4941168"/>
            <a:ext cx="1472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veverka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971600" y="6021288"/>
            <a:ext cx="88191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Obr.23</a:t>
            </a:r>
          </a:p>
          <a:p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7668344" y="6237312"/>
            <a:ext cx="60042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Obr.24</a:t>
            </a:r>
            <a:endParaRPr lang="cs-CZ" sz="1200" dirty="0"/>
          </a:p>
        </p:txBody>
      </p:sp>
      <p:pic>
        <p:nvPicPr>
          <p:cNvPr id="4098" name="Picture 2" descr="Soubor:Apodemus.flavicol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04864"/>
            <a:ext cx="4770630" cy="3168000"/>
          </a:xfrm>
          <a:prstGeom prst="rect">
            <a:avLst/>
          </a:prstGeom>
          <a:noFill/>
        </p:spPr>
      </p:pic>
      <p:pic>
        <p:nvPicPr>
          <p:cNvPr id="4100" name="Picture 4" descr="Soubor:Eichhörnchen Düsseldorf Hofgarten ed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17496" y="1268760"/>
            <a:ext cx="4826504" cy="327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9553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Přiřaď k číslici správnou odpověď: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Liška obecná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Daněk evropský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Muflon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Prase divoké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Rejsek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Netopýr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Veverka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jezevec lesní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Rys ostrovid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Kočkovití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Psovití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Hmyzožravec 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Všežravý sudokopytník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Rohatý sudokopytník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Parohatý sudokopytník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Hlodavec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Kunovití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Letec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33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příslušníka rodiny: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Srnec obecný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Jelen evropský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Daněk evropský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Muflon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Prase divoké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Jehně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Danielka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Kolouch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Srnče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Bachyně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Laň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kňour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8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Obr.1- </a:t>
            </a:r>
            <a:r>
              <a:rPr lang="cs-CZ" sz="1200" dirty="0" smtClean="0">
                <a:hlinkClick r:id="rId2"/>
              </a:rPr>
              <a:t>http://cs.wikipedia.org/wiki/Jelen_lesn%C3%AD</a:t>
            </a:r>
            <a:endParaRPr lang="cs-CZ" sz="1200" dirty="0" smtClean="0"/>
          </a:p>
          <a:p>
            <a:r>
              <a:rPr lang="cs-CZ" sz="1200" dirty="0" smtClean="0"/>
              <a:t>Obr.2- http://cs.wikipedia.org/wiki/Soubor:Hirschkampf.jpg</a:t>
            </a:r>
          </a:p>
          <a:p>
            <a:r>
              <a:rPr lang="cs-CZ" sz="1200" dirty="0" smtClean="0"/>
              <a:t>Obr.3- http://cs.wikipedia.org/wiki/Soubor:Dama_dama8.JPG</a:t>
            </a:r>
          </a:p>
          <a:p>
            <a:r>
              <a:rPr lang="cs-CZ" sz="1200" dirty="0" smtClean="0"/>
              <a:t>Obr.4a- </a:t>
            </a:r>
            <a:r>
              <a:rPr lang="cs-CZ" sz="1200" dirty="0" smtClean="0">
                <a:hlinkClick r:id="rId3"/>
              </a:rPr>
              <a:t>http://cs.wikipedia.org/wiki/Soubor:Dama_dama8.JPG</a:t>
            </a:r>
            <a:endParaRPr lang="cs-CZ" sz="1200" dirty="0" smtClean="0"/>
          </a:p>
          <a:p>
            <a:r>
              <a:rPr lang="cs-CZ" sz="1200" dirty="0" smtClean="0"/>
              <a:t>Obr.4b-http://cs.wikipedia.org/wiki/Soubor:Portrait_Hirsch.JPG</a:t>
            </a:r>
          </a:p>
          <a:p>
            <a:r>
              <a:rPr lang="cs-CZ" sz="1200" dirty="0" smtClean="0"/>
              <a:t>Obr.5- </a:t>
            </a:r>
            <a:r>
              <a:rPr lang="cs-CZ" sz="1200" dirty="0" smtClean="0">
                <a:hlinkClick r:id="rId4"/>
              </a:rPr>
              <a:t>http://cs.wikipedia.org/wiki/Soubor:Capreolus_capreolus_(Marek_Szczepanek).jpg</a:t>
            </a:r>
            <a:endParaRPr lang="cs-CZ" sz="1200" dirty="0" smtClean="0"/>
          </a:p>
          <a:p>
            <a:r>
              <a:rPr lang="cs-CZ" sz="1200" dirty="0" smtClean="0"/>
              <a:t> Obr.6- http://cs.wikipedia.org/wiki/Soubor:Kid-jbk.jpg</a:t>
            </a:r>
          </a:p>
          <a:p>
            <a:r>
              <a:rPr lang="cs-CZ" sz="1200" dirty="0" smtClean="0"/>
              <a:t>Obr.7-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biolib.cz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taxonimage</a:t>
            </a:r>
            <a:r>
              <a:rPr lang="cs-CZ" sz="1200" dirty="0" smtClean="0">
                <a:hlinkClick r:id="rId5"/>
              </a:rPr>
              <a:t>/id6013/</a:t>
            </a:r>
            <a:endParaRPr lang="cs-CZ" sz="1200" dirty="0" smtClean="0"/>
          </a:p>
          <a:p>
            <a:r>
              <a:rPr lang="cs-CZ" sz="1200" dirty="0" smtClean="0"/>
              <a:t> Obr.8- http://cs.wikipedia.org/wiki/Soubor:Mouflon_2.jpg </a:t>
            </a:r>
          </a:p>
          <a:p>
            <a:r>
              <a:rPr lang="cs-CZ" sz="1200" dirty="0" smtClean="0"/>
              <a:t>Obr.9- http://cs.wikipedia.org/wiki/Soubor:Wisent.jpg</a:t>
            </a:r>
          </a:p>
          <a:p>
            <a:r>
              <a:rPr lang="cs-CZ" sz="1200" dirty="0" smtClean="0"/>
              <a:t>Obr.10- http://cs.wikipedia.org/wiki/Soubor:Frischlinge_mit_Bachen.jpg</a:t>
            </a:r>
          </a:p>
          <a:p>
            <a:r>
              <a:rPr lang="cs-CZ" sz="1200" dirty="0" smtClean="0"/>
              <a:t>Obr.11- http://cs.wikipedia.org/wiki/Soubor:Felis_silvestris_Ko%C4%8Dka_divok%C3%A1_ZOO_D%C4%9B%C4%8D%C3%ADn.jpg</a:t>
            </a:r>
          </a:p>
          <a:p>
            <a:r>
              <a:rPr lang="cs-CZ" sz="1200" dirty="0" smtClean="0"/>
              <a:t>Obr.12- http://cs.wikipedia.org/wiki/Soubor:Lynx_lynx_poing.jpg</a:t>
            </a:r>
          </a:p>
          <a:p>
            <a:r>
              <a:rPr lang="cs-CZ" sz="1200" dirty="0" smtClean="0"/>
              <a:t>Obr.13- http://cs.wikipedia.org/wiki/Soubor:Vulpes_vulpes_standing_in_snow.jpg</a:t>
            </a:r>
          </a:p>
          <a:p>
            <a:r>
              <a:rPr lang="cs-CZ" sz="1200" dirty="0" smtClean="0"/>
              <a:t>Obr.14- http://cs.wikipedia.org/wiki/Soubor:Redwolf.jpg</a:t>
            </a:r>
          </a:p>
          <a:p>
            <a:r>
              <a:rPr lang="cs-CZ" sz="1200" dirty="0" smtClean="0"/>
              <a:t>Obr.15- http://cs.wikipedia.org/wiki/Soubor:Martes_martes_crop.jpg </a:t>
            </a:r>
          </a:p>
          <a:p>
            <a:r>
              <a:rPr lang="cs-CZ" sz="1200" dirty="0" smtClean="0"/>
              <a:t>Obr.16- http://cs.wikipedia.org/wiki/Soubor:Badger-badger.jpg</a:t>
            </a:r>
          </a:p>
          <a:p>
            <a:r>
              <a:rPr lang="cs-CZ" sz="1200" dirty="0" smtClean="0"/>
              <a:t>Obr.17- http://cs.wikipedia.org/wiki/Soubor:Mustela_nigripes.jpg </a:t>
            </a:r>
          </a:p>
          <a:p>
            <a:r>
              <a:rPr lang="cs-CZ" sz="1200" dirty="0" smtClean="0"/>
              <a:t>Obr.18- </a:t>
            </a:r>
            <a:r>
              <a:rPr lang="cs-CZ" sz="1200" dirty="0" smtClean="0">
                <a:hlinkClick r:id="rId6"/>
              </a:rPr>
              <a:t>http://cs.wikipedia.org/wiki/Soubor:Mauswiesel.jpg</a:t>
            </a:r>
            <a:endParaRPr lang="cs-CZ" sz="1200" dirty="0" smtClean="0"/>
          </a:p>
          <a:p>
            <a:r>
              <a:rPr lang="cs-CZ" sz="1200" dirty="0" smtClean="0"/>
              <a:t> Obr.19- http://cs.wikipedia.org/wiki/Soubor:Oso_pardo_madrid.jpg</a:t>
            </a:r>
          </a:p>
          <a:p>
            <a:r>
              <a:rPr lang="cs-CZ" sz="1200" dirty="0" smtClean="0"/>
              <a:t>obr.20- http://cs.wikipedia.org/wiki/Soubor:Big-eared-townsend-fledermaus.jpg</a:t>
            </a:r>
          </a:p>
          <a:p>
            <a:r>
              <a:rPr lang="cs-CZ" sz="1200" dirty="0" smtClean="0"/>
              <a:t>Obr.21- http://cs.wikipedia.org/wiki/Soubor:Erinaceus_europaeus_(Marek_Szczepanek).jpg</a:t>
            </a:r>
          </a:p>
          <a:p>
            <a:r>
              <a:rPr lang="cs-CZ" sz="1200" dirty="0" smtClean="0"/>
              <a:t>Obr.22- http://cs.wikipedia.org/wiki/Soubor:Common_Shrew.jpg</a:t>
            </a:r>
          </a:p>
          <a:p>
            <a:r>
              <a:rPr lang="cs-CZ" sz="1200" dirty="0" smtClean="0"/>
              <a:t>Obr.23- </a:t>
            </a:r>
            <a:r>
              <a:rPr lang="cs-CZ" sz="1200" dirty="0" smtClean="0">
                <a:hlinkClick r:id="rId7"/>
              </a:rPr>
              <a:t>http://cs.wikipedia.org/wiki/Soubor:Apodemus.flavicollis.jpg</a:t>
            </a:r>
            <a:endParaRPr lang="cs-CZ" sz="1200" dirty="0" smtClean="0"/>
          </a:p>
          <a:p>
            <a:r>
              <a:rPr lang="cs-CZ" sz="1200" dirty="0" smtClean="0"/>
              <a:t>Obr.24- http://cs.wikipedia.org/wiki/Soubor:Eichh%C3%B6rnchen_D%C3%BCsseldorf_Hofgarten_edit.jpg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267</Words>
  <Application>Microsoft Office PowerPoint</Application>
  <PresentationFormat>Předvádění na obrazovce (4:3)</PresentationFormat>
  <Paragraphs>118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VY_52_INOVACE_37_Savci lesa_ učební text</vt:lpstr>
      <vt:lpstr>Sudokopytníci- přežvýkavci s parohy</vt:lpstr>
      <vt:lpstr>Prezentace aplikace PowerPoint</vt:lpstr>
      <vt:lpstr>Prezentace aplikace PowerPoint</vt:lpstr>
      <vt:lpstr>Prezentace aplikace PowerPoint</vt:lpstr>
      <vt:lpstr>Sudokopytníci-přežvýkavci s rohy</vt:lpstr>
      <vt:lpstr>Sudokopytník všežravec</vt:lpstr>
      <vt:lpstr>Šelmy kočkovité:</vt:lpstr>
      <vt:lpstr>Šelmy psovité:</vt:lpstr>
      <vt:lpstr>Šelmy kunovité:</vt:lpstr>
      <vt:lpstr>Šelmy medvědovité:</vt:lpstr>
      <vt:lpstr>Hmyzožravci:</vt:lpstr>
      <vt:lpstr>Hlodavci:</vt:lpstr>
      <vt:lpstr>Přiřaď k číslici správnou odpověď:</vt:lpstr>
      <vt:lpstr>Přiřaď příslušníka rodiny: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EU-05.02.23</dc:title>
  <dc:creator>Hercíková</dc:creator>
  <cp:lastModifiedBy>Hercíková</cp:lastModifiedBy>
  <cp:revision>27</cp:revision>
  <dcterms:created xsi:type="dcterms:W3CDTF">2011-01-23T17:33:33Z</dcterms:created>
  <dcterms:modified xsi:type="dcterms:W3CDTF">2011-06-30T06:51:18Z</dcterms:modified>
</cp:coreProperties>
</file>