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8" r:id="rId3"/>
    <p:sldId id="259" r:id="rId4"/>
    <p:sldId id="261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FE6781-4A3A-402B-ADEF-B565C652FD5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AF5C20-BE57-43A7-B050-CBC6C878A4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1313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Přiřadí</a:t>
            </a:r>
            <a:r>
              <a:rPr lang="cs-CZ" baseline="0" dirty="0" smtClean="0"/>
              <a:t> ke správné části vhodný název.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AF5C20-BE57-43A7-B050-CBC6C878A44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AF5C20-BE57-43A7-B050-CBC6C878A44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houby.gnosis9.net/index.html" TargetMode="Externa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houby.gnosis9.net/index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140968"/>
            <a:ext cx="6400800" cy="1896170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ZŠ a MŠ Kateřinice, okres Vsetín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projekt č. CZ.1.07/1.4.00/21.1314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Č. </a:t>
            </a:r>
            <a:r>
              <a:rPr lang="cs-CZ" dirty="0" err="1" smtClean="0">
                <a:solidFill>
                  <a:schemeClr val="tx1"/>
                </a:solidFill>
              </a:rPr>
              <a:t>DUMu</a:t>
            </a:r>
            <a:r>
              <a:rPr lang="cs-CZ" dirty="0" smtClean="0">
                <a:solidFill>
                  <a:schemeClr val="tx1"/>
                </a:solidFill>
              </a:rPr>
              <a:t>: VY_32_INOVACE_01_19_Náš kraj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Vzdělávací oblast: Člověk a jeho svět - 3. ročník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Tematický celek: Náš kraj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Autor: Mgr. Hana Mičkalová (</a:t>
            </a:r>
            <a:r>
              <a:rPr lang="cs-CZ" dirty="0" err="1" smtClean="0">
                <a:solidFill>
                  <a:schemeClr val="tx1"/>
                </a:solidFill>
              </a:rPr>
              <a:t>Zubíčková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Houby rostoucí v našem okolí, jejich stavba těla a určování.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2060848"/>
            <a:ext cx="62646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HOUBY</a:t>
            </a:r>
            <a:endParaRPr lang="cs-CZ" sz="4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62"/>
          <a:stretch/>
        </p:blipFill>
        <p:spPr bwMode="auto">
          <a:xfrm rot="16200000">
            <a:off x="2697060" y="1775550"/>
            <a:ext cx="3557969" cy="2832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Přiřaď správně části těla houby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419872" y="5229200"/>
            <a:ext cx="18722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klobouk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179512" y="5373216"/>
            <a:ext cx="18722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podhoubí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1691680" y="6093296"/>
            <a:ext cx="18722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plodnice houby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5076056" y="6021288"/>
            <a:ext cx="18722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třeň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6804248" y="5373216"/>
            <a:ext cx="18722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výtrusy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018655" y="2525961"/>
            <a:ext cx="5219878" cy="2993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5211" y="188640"/>
            <a:ext cx="8229600" cy="1143000"/>
          </a:xfrm>
        </p:spPr>
        <p:txBody>
          <a:bodyPr/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Jednotlivá slova spoj čárami se správnou částí těla.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755576" y="3717032"/>
            <a:ext cx="165618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výtrusy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660232" y="4365104"/>
            <a:ext cx="165618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klobouk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755576" y="4437112"/>
            <a:ext cx="165618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třeň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660232" y="3717032"/>
            <a:ext cx="165618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podhoubí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755576" y="3068960"/>
            <a:ext cx="165618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pochva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6660232" y="3068960"/>
            <a:ext cx="165618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prsten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5214" r="11367"/>
          <a:stretch>
            <a:fillRect/>
          </a:stretch>
        </p:blipFill>
        <p:spPr bwMode="auto">
          <a:xfrm>
            <a:off x="7740352" y="5373216"/>
            <a:ext cx="1152128" cy="1296144"/>
          </a:xfrm>
          <a:prstGeom prst="ellipse">
            <a:avLst/>
          </a:prstGeom>
          <a:noFill/>
          <a:ln w="9525">
            <a:solidFill>
              <a:srgbClr val="92D050"/>
            </a:solidFill>
            <a:miter lim="800000"/>
            <a:headEnd/>
            <a:tailEnd/>
          </a:ln>
          <a:effectLst>
            <a:outerShdw blurRad="50800" dist="50800" dir="5400000" algn="ctr" rotWithShape="0">
              <a:srgbClr val="92D050"/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Vyber vhodné houby do jednotlivých skupin.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2420888"/>
            <a:ext cx="18722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Jedlé houby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347864" y="2492896"/>
            <a:ext cx="20456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Nejedlé houby</a:t>
            </a:r>
          </a:p>
        </p:txBody>
      </p:sp>
      <p:sp>
        <p:nvSpPr>
          <p:cNvPr id="7" name="Obdélník 6"/>
          <p:cNvSpPr/>
          <p:nvPr/>
        </p:nvSpPr>
        <p:spPr>
          <a:xfrm>
            <a:off x="6444208" y="2420888"/>
            <a:ext cx="21955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Jedovaté houby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 l="15637" t="6937" r="10728" b="11722"/>
          <a:stretch>
            <a:fillRect/>
          </a:stretch>
        </p:blipFill>
        <p:spPr bwMode="auto">
          <a:xfrm>
            <a:off x="755576" y="5373216"/>
            <a:ext cx="1080120" cy="1224136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 l="8858" t="10211" r="14001" b="5237"/>
          <a:stretch>
            <a:fillRect/>
          </a:stretch>
        </p:blipFill>
        <p:spPr bwMode="auto">
          <a:xfrm>
            <a:off x="3995936" y="5301208"/>
            <a:ext cx="1080120" cy="1296144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Zaoblený obdélník 10"/>
          <p:cNvSpPr/>
          <p:nvPr/>
        </p:nvSpPr>
        <p:spPr>
          <a:xfrm>
            <a:off x="251520" y="3140968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Hřib smrkový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267744" y="4581128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Bedla vysoká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179512" y="4653136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</a:t>
            </a:r>
            <a:r>
              <a:rPr lang="cs-CZ" dirty="0" smtClean="0"/>
              <a:t>abka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6516216" y="4509120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Kozák 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4427984" y="3789040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Václavka smrková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6516216" y="3789040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Křemenáč osikový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179512" y="3933056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Muchomůrka červená</a:t>
            </a:r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6444208" y="3140968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Muchomůrka zelená</a:t>
            </a: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2267744" y="3212976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Hřib satan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2267744" y="3933056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Muchomůrka tygrovaná</a:t>
            </a:r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4427984" y="3140968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Hřib žlučový </a:t>
            </a:r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4427984" y="4581128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Ryzec ryšavý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5214" r="11367"/>
          <a:stretch>
            <a:fillRect/>
          </a:stretch>
        </p:blipFill>
        <p:spPr bwMode="auto">
          <a:xfrm>
            <a:off x="827584" y="980728"/>
            <a:ext cx="864096" cy="972108"/>
          </a:xfrm>
          <a:prstGeom prst="ellipse">
            <a:avLst/>
          </a:prstGeom>
          <a:noFill/>
          <a:ln w="9525">
            <a:solidFill>
              <a:srgbClr val="92D050"/>
            </a:solidFill>
            <a:miter lim="800000"/>
            <a:headEnd/>
            <a:tailEnd/>
          </a:ln>
          <a:effectLst>
            <a:outerShdw blurRad="50800" dist="50800" dir="5400000" algn="ctr" rotWithShape="0">
              <a:srgbClr val="92D050"/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08912" cy="792088"/>
          </a:xfrm>
        </p:spPr>
        <p:txBody>
          <a:bodyPr/>
          <a:lstStyle/>
          <a:p>
            <a:r>
              <a:rPr lang="cs-CZ" sz="3200" dirty="0" smtClean="0"/>
              <a:t>Vyber vhodné houby do jednotlivých skupin.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51520" y="2060848"/>
            <a:ext cx="18722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Jedlé houby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347864" y="2060848"/>
            <a:ext cx="20456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Nejedlé houby</a:t>
            </a:r>
          </a:p>
        </p:txBody>
      </p:sp>
      <p:sp>
        <p:nvSpPr>
          <p:cNvPr id="7" name="Obdélník 6"/>
          <p:cNvSpPr/>
          <p:nvPr/>
        </p:nvSpPr>
        <p:spPr>
          <a:xfrm>
            <a:off x="6444208" y="1916832"/>
            <a:ext cx="21955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Jedovaté houby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 l="15637" t="6937" r="10728" b="11722"/>
          <a:stretch>
            <a:fillRect/>
          </a:stretch>
        </p:blipFill>
        <p:spPr bwMode="auto">
          <a:xfrm>
            <a:off x="7092280" y="908720"/>
            <a:ext cx="864096" cy="979309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 l="8858" t="10211" r="14001" b="5237"/>
          <a:stretch>
            <a:fillRect/>
          </a:stretch>
        </p:blipFill>
        <p:spPr bwMode="auto">
          <a:xfrm>
            <a:off x="3995936" y="980728"/>
            <a:ext cx="864096" cy="1036915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Zaoblený obdélník 11"/>
          <p:cNvSpPr/>
          <p:nvPr/>
        </p:nvSpPr>
        <p:spPr>
          <a:xfrm>
            <a:off x="251520" y="5733256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Bedla vysoká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251520" y="5157192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Václavka smrková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251520" y="4581128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Křemenáč osikový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6660232" y="3933056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Muchomůrka červená</a:t>
            </a:r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6660232" y="2564904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Muchomůrka zelená</a:t>
            </a: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6660232" y="3284984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Hřib satan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6660232" y="4653136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Muchomůrka tygrovaná</a:t>
            </a:r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3491880" y="2636912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Hřib žlučový </a:t>
            </a:r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3491880" y="3284984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Ryzec ryšavý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339752" y="5949280"/>
            <a:ext cx="56624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Na těchto stránkách si jednotlivé houby pozorně prohlédni</a:t>
            </a:r>
            <a:endParaRPr lang="cs-CZ" dirty="0" smtClean="0">
              <a:hlinkClick r:id="rId5"/>
            </a:endParaRPr>
          </a:p>
          <a:p>
            <a:pPr algn="ctr"/>
            <a:r>
              <a:rPr lang="cs-CZ" dirty="0" smtClean="0">
                <a:hlinkClick r:id="rId5"/>
              </a:rPr>
              <a:t>http://houby.gnosis9.net/index.</a:t>
            </a:r>
            <a:r>
              <a:rPr lang="cs-CZ" dirty="0" err="1" smtClean="0">
                <a:hlinkClick r:id="rId5"/>
              </a:rPr>
              <a:t>html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251520" y="4005064"/>
            <a:ext cx="18002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</a:t>
            </a:r>
            <a:r>
              <a:rPr lang="cs-CZ" dirty="0" smtClean="0"/>
              <a:t>abka</a:t>
            </a:r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179512" y="3356992"/>
            <a:ext cx="187220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Kozák </a:t>
            </a:r>
            <a:endParaRPr lang="cs-CZ" dirty="0"/>
          </a:p>
        </p:txBody>
      </p:sp>
      <p:sp>
        <p:nvSpPr>
          <p:cNvPr id="30" name="Zaoblený obdélník 29"/>
          <p:cNvSpPr/>
          <p:nvPr/>
        </p:nvSpPr>
        <p:spPr>
          <a:xfrm>
            <a:off x="179512" y="2708920"/>
            <a:ext cx="187220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Hřib smrkový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8" grpId="0" animBg="1"/>
      <p:bldP spid="29" grpId="0" animBg="1"/>
      <p:bldP spid="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Atlas hub dostupný z WWW: &lt;</a:t>
            </a:r>
            <a:r>
              <a:rPr lang="cs-CZ" sz="2400" dirty="0" smtClean="0">
                <a:hlinkClick r:id="rId2"/>
              </a:rPr>
              <a:t>http://houby.gnosis9.net/index.</a:t>
            </a:r>
            <a:r>
              <a:rPr lang="cs-CZ" sz="2400" dirty="0" err="1" smtClean="0">
                <a:hlinkClick r:id="rId2"/>
              </a:rPr>
              <a:t>html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Obrázky - vlastní archív autora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169</Words>
  <Application>Microsoft Office PowerPoint</Application>
  <PresentationFormat>Předvádění na obrazovce (4:3)</PresentationFormat>
  <Paragraphs>61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Přiřaď správně části těla houby</vt:lpstr>
      <vt:lpstr> Jednotlivá slova spoj čárami se správnou částí těla. </vt:lpstr>
      <vt:lpstr>Vyber vhodné houby do jednotlivých skupin.</vt:lpstr>
      <vt:lpstr>Vyber vhodné houby do jednotlivých skupin.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11ty</dc:creator>
  <cp:lastModifiedBy>Žák První</cp:lastModifiedBy>
  <cp:revision>19</cp:revision>
  <dcterms:created xsi:type="dcterms:W3CDTF">2011-04-06T13:10:17Z</dcterms:created>
  <dcterms:modified xsi:type="dcterms:W3CDTF">2012-06-27T10:33:08Z</dcterms:modified>
</cp:coreProperties>
</file>