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2C5AFC-F00F-4538-AE21-FE2509B21918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EB37094-0CC4-44E4-9CEC-CCAD6F748675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Me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774F5574-694A-4BF4-945D-8C07DD3B427C}" type="parTrans" cxnId="{6FE06D7C-5222-490E-98A7-288D08BB4F7D}">
      <dgm:prSet/>
      <dgm:spPr/>
      <dgm:t>
        <a:bodyPr/>
        <a:lstStyle/>
        <a:p>
          <a:endParaRPr lang="cs-CZ"/>
        </a:p>
      </dgm:t>
    </dgm:pt>
    <dgm:pt modelId="{EFFC0BFE-4944-4166-9044-1C51D5E145AC}" type="sibTrans" cxnId="{6FE06D7C-5222-490E-98A7-288D08BB4F7D}">
      <dgm:prSet/>
      <dgm:spPr/>
      <dgm:t>
        <a:bodyPr/>
        <a:lstStyle/>
        <a:p>
          <a:endParaRPr lang="cs-CZ"/>
        </a:p>
      </dgm:t>
    </dgm:pt>
    <dgm:pt modelId="{FD81BF7D-8534-4755-97A5-4A52E1D4291C}">
      <dgm:prSet phldrT="[Text]" custT="1"/>
      <dgm:spPr/>
      <dgm:t>
        <a:bodyPr/>
        <a:lstStyle/>
        <a:p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se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6F870C86-081D-4F93-852D-AE866CA8F751}" type="parTrans" cxnId="{FC601EF1-1E68-42AA-BA9F-47776BCA9E81}">
      <dgm:prSet/>
      <dgm:spPr/>
      <dgm:t>
        <a:bodyPr/>
        <a:lstStyle/>
        <a:p>
          <a:endParaRPr lang="cs-CZ"/>
        </a:p>
      </dgm:t>
    </dgm:pt>
    <dgm:pt modelId="{849E5E96-8DD0-4657-B89B-97024CE60829}" type="sibTrans" cxnId="{FC601EF1-1E68-42AA-BA9F-47776BCA9E81}">
      <dgm:prSet/>
      <dgm:spPr/>
      <dgm:t>
        <a:bodyPr/>
        <a:lstStyle/>
        <a:p>
          <a:endParaRPr lang="cs-CZ"/>
        </a:p>
      </dgm:t>
    </dgm:pt>
    <dgm:pt modelId="{2E591765-CF36-40C6-A97F-B7A0D6872703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lo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E3DF38D0-09AC-4BE9-8B29-7C960E40743B}" type="parTrans" cxnId="{5C461640-E0A3-4E04-AFDC-958A6E800EEE}">
      <dgm:prSet/>
      <dgm:spPr/>
      <dgm:t>
        <a:bodyPr/>
        <a:lstStyle/>
        <a:p>
          <a:endParaRPr lang="cs-CZ"/>
        </a:p>
      </dgm:t>
    </dgm:pt>
    <dgm:pt modelId="{B33EEB44-692E-4D2D-A972-BC344CD2519A}" type="sibTrans" cxnId="{5C461640-E0A3-4E04-AFDC-958A6E800EEE}">
      <dgm:prSet/>
      <dgm:spPr/>
      <dgm:t>
        <a:bodyPr/>
        <a:lstStyle/>
        <a:p>
          <a:endParaRPr lang="cs-CZ"/>
        </a:p>
      </dgm:t>
    </dgm:pt>
    <dgm:pt modelId="{957D5A80-3575-4B4E-957D-F2CAC8602060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Pe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FC54F68C-5240-471E-B0C5-910E1855C883}" type="parTrans" cxnId="{372A5B5B-EA48-4C6B-A79E-4F9118431F0E}">
      <dgm:prSet/>
      <dgm:spPr/>
      <dgm:t>
        <a:bodyPr/>
        <a:lstStyle/>
        <a:p>
          <a:endParaRPr lang="cs-CZ"/>
        </a:p>
      </dgm:t>
    </dgm:pt>
    <dgm:pt modelId="{62A2BEBA-13F6-4CA4-9C86-A04D520AFCC4}" type="sibTrans" cxnId="{372A5B5B-EA48-4C6B-A79E-4F9118431F0E}">
      <dgm:prSet/>
      <dgm:spPr/>
      <dgm:t>
        <a:bodyPr/>
        <a:lstStyle/>
        <a:p>
          <a:endParaRPr lang="cs-CZ"/>
        </a:p>
      </dgm:t>
    </dgm:pt>
    <dgm:pt modelId="{92133E27-C054-4586-BAEA-5BF25AFBDE69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Sa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3B35C31E-743E-4B7F-8D00-8B636CE8F7CC}" type="parTrans" cxnId="{DF53E497-45D3-497D-A1B3-C4FCF9AC7189}">
      <dgm:prSet/>
      <dgm:spPr/>
      <dgm:t>
        <a:bodyPr/>
        <a:lstStyle/>
        <a:p>
          <a:endParaRPr lang="cs-CZ"/>
        </a:p>
      </dgm:t>
    </dgm:pt>
    <dgm:pt modelId="{945AAF75-62EF-46F8-B5C4-DA014DABDFBE}" type="sibTrans" cxnId="{DF53E497-45D3-497D-A1B3-C4FCF9AC7189}">
      <dgm:prSet/>
      <dgm:spPr/>
      <dgm:t>
        <a:bodyPr/>
        <a:lstStyle/>
        <a:p>
          <a:endParaRPr lang="cs-CZ"/>
        </a:p>
      </dgm:t>
    </dgm:pt>
    <dgm:pt modelId="{F454EE8A-6C53-49A4-AA67-746B88EA0C40}" type="pres">
      <dgm:prSet presAssocID="{382C5AFC-F00F-4538-AE21-FE2509B2191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ACA5D57-FFDA-4BA8-86B3-F2DF0C57DE81}" type="pres">
      <dgm:prSet presAssocID="{5EB37094-0CC4-44E4-9CEC-CCAD6F74867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4C1EC6-2F21-40B7-8A06-BAB9A477AE2F}" type="pres">
      <dgm:prSet presAssocID="{5EB37094-0CC4-44E4-9CEC-CCAD6F748675}" presName="spNode" presStyleCnt="0"/>
      <dgm:spPr/>
    </dgm:pt>
    <dgm:pt modelId="{56935D4A-531C-4243-BE85-6B24E2C877D1}" type="pres">
      <dgm:prSet presAssocID="{EFFC0BFE-4944-4166-9044-1C51D5E145AC}" presName="sibTrans" presStyleLbl="sibTrans1D1" presStyleIdx="0" presStyleCnt="5"/>
      <dgm:spPr/>
      <dgm:t>
        <a:bodyPr/>
        <a:lstStyle/>
        <a:p>
          <a:endParaRPr lang="cs-CZ"/>
        </a:p>
      </dgm:t>
    </dgm:pt>
    <dgm:pt modelId="{132D5045-35EC-47FB-B3E9-E8DF9B23AF4F}" type="pres">
      <dgm:prSet presAssocID="{FD81BF7D-8534-4755-97A5-4A52E1D4291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DA856F-AA49-4E65-8642-C028281C283D}" type="pres">
      <dgm:prSet presAssocID="{FD81BF7D-8534-4755-97A5-4A52E1D4291C}" presName="spNode" presStyleCnt="0"/>
      <dgm:spPr/>
    </dgm:pt>
    <dgm:pt modelId="{19824CC8-7FE5-475A-A64B-1CFDB96F868E}" type="pres">
      <dgm:prSet presAssocID="{849E5E96-8DD0-4657-B89B-97024CE60829}" presName="sibTrans" presStyleLbl="sibTrans1D1" presStyleIdx="1" presStyleCnt="5"/>
      <dgm:spPr/>
      <dgm:t>
        <a:bodyPr/>
        <a:lstStyle/>
        <a:p>
          <a:endParaRPr lang="cs-CZ"/>
        </a:p>
      </dgm:t>
    </dgm:pt>
    <dgm:pt modelId="{F41667FB-218E-4BAB-A3C3-A04FF42225B7}" type="pres">
      <dgm:prSet presAssocID="{2E591765-CF36-40C6-A97F-B7A0D687270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5B663F-FB44-4AAF-9D39-A0BC96687F8B}" type="pres">
      <dgm:prSet presAssocID="{2E591765-CF36-40C6-A97F-B7A0D6872703}" presName="spNode" presStyleCnt="0"/>
      <dgm:spPr/>
    </dgm:pt>
    <dgm:pt modelId="{48C022CB-DFFF-4FD5-8FA1-4F31720B355F}" type="pres">
      <dgm:prSet presAssocID="{B33EEB44-692E-4D2D-A972-BC344CD2519A}" presName="sibTrans" presStyleLbl="sibTrans1D1" presStyleIdx="2" presStyleCnt="5"/>
      <dgm:spPr/>
      <dgm:t>
        <a:bodyPr/>
        <a:lstStyle/>
        <a:p>
          <a:endParaRPr lang="cs-CZ"/>
        </a:p>
      </dgm:t>
    </dgm:pt>
    <dgm:pt modelId="{164875B5-5033-4EC9-85AB-355726A94992}" type="pres">
      <dgm:prSet presAssocID="{957D5A80-3575-4B4E-957D-F2CAC8602060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28A1EA-F9A6-4CA5-A67F-3F4F96695385}" type="pres">
      <dgm:prSet presAssocID="{957D5A80-3575-4B4E-957D-F2CAC8602060}" presName="spNode" presStyleCnt="0"/>
      <dgm:spPr/>
    </dgm:pt>
    <dgm:pt modelId="{86AE8E29-DAD0-405B-8625-FDC6BDE66D62}" type="pres">
      <dgm:prSet presAssocID="{62A2BEBA-13F6-4CA4-9C86-A04D520AFCC4}" presName="sibTrans" presStyleLbl="sibTrans1D1" presStyleIdx="3" presStyleCnt="5"/>
      <dgm:spPr/>
      <dgm:t>
        <a:bodyPr/>
        <a:lstStyle/>
        <a:p>
          <a:endParaRPr lang="cs-CZ"/>
        </a:p>
      </dgm:t>
    </dgm:pt>
    <dgm:pt modelId="{A0598062-9B0B-40C1-A509-67BDB8564D19}" type="pres">
      <dgm:prSet presAssocID="{92133E27-C054-4586-BAEA-5BF25AFBDE6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5ACA77-B3A7-4AF1-B6C6-038F2F8F5089}" type="pres">
      <dgm:prSet presAssocID="{92133E27-C054-4586-BAEA-5BF25AFBDE69}" presName="spNode" presStyleCnt="0"/>
      <dgm:spPr/>
    </dgm:pt>
    <dgm:pt modelId="{5FD794D6-95FA-4E6C-87AA-13D492E61CEA}" type="pres">
      <dgm:prSet presAssocID="{945AAF75-62EF-46F8-B5C4-DA014DABDFBE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83DD4B42-F177-4226-B247-1B30C6CE85B5}" type="presOf" srcId="{92133E27-C054-4586-BAEA-5BF25AFBDE69}" destId="{A0598062-9B0B-40C1-A509-67BDB8564D19}" srcOrd="0" destOrd="0" presId="urn:microsoft.com/office/officeart/2005/8/layout/cycle5"/>
    <dgm:cxn modelId="{B77905DA-2BAB-49C0-B9F1-80AF736C0D1E}" type="presOf" srcId="{382C5AFC-F00F-4538-AE21-FE2509B21918}" destId="{F454EE8A-6C53-49A4-AA67-746B88EA0C40}" srcOrd="0" destOrd="0" presId="urn:microsoft.com/office/officeart/2005/8/layout/cycle5"/>
    <dgm:cxn modelId="{299C81AA-5E00-41EF-B0D4-2762A9F35E82}" type="presOf" srcId="{2E591765-CF36-40C6-A97F-B7A0D6872703}" destId="{F41667FB-218E-4BAB-A3C3-A04FF42225B7}" srcOrd="0" destOrd="0" presId="urn:microsoft.com/office/officeart/2005/8/layout/cycle5"/>
    <dgm:cxn modelId="{0145EE0F-0668-41EA-A680-C6F7E2F736A6}" type="presOf" srcId="{957D5A80-3575-4B4E-957D-F2CAC8602060}" destId="{164875B5-5033-4EC9-85AB-355726A94992}" srcOrd="0" destOrd="0" presId="urn:microsoft.com/office/officeart/2005/8/layout/cycle5"/>
    <dgm:cxn modelId="{5AC92C53-C4AA-422B-A4D9-A29F725724B7}" type="presOf" srcId="{849E5E96-8DD0-4657-B89B-97024CE60829}" destId="{19824CC8-7FE5-475A-A64B-1CFDB96F868E}" srcOrd="0" destOrd="0" presId="urn:microsoft.com/office/officeart/2005/8/layout/cycle5"/>
    <dgm:cxn modelId="{4C46CEBA-B6D0-47EE-B887-908FB982BE80}" type="presOf" srcId="{B33EEB44-692E-4D2D-A972-BC344CD2519A}" destId="{48C022CB-DFFF-4FD5-8FA1-4F31720B355F}" srcOrd="0" destOrd="0" presId="urn:microsoft.com/office/officeart/2005/8/layout/cycle5"/>
    <dgm:cxn modelId="{6FE06D7C-5222-490E-98A7-288D08BB4F7D}" srcId="{382C5AFC-F00F-4538-AE21-FE2509B21918}" destId="{5EB37094-0CC4-44E4-9CEC-CCAD6F748675}" srcOrd="0" destOrd="0" parTransId="{774F5574-694A-4BF4-945D-8C07DD3B427C}" sibTransId="{EFFC0BFE-4944-4166-9044-1C51D5E145AC}"/>
    <dgm:cxn modelId="{15E20D45-736C-4E83-B84E-70EE3C6F8E8B}" type="presOf" srcId="{EFFC0BFE-4944-4166-9044-1C51D5E145AC}" destId="{56935D4A-531C-4243-BE85-6B24E2C877D1}" srcOrd="0" destOrd="0" presId="urn:microsoft.com/office/officeart/2005/8/layout/cycle5"/>
    <dgm:cxn modelId="{77F3D3C1-58EF-4947-A3EC-81BE89A05983}" type="presOf" srcId="{945AAF75-62EF-46F8-B5C4-DA014DABDFBE}" destId="{5FD794D6-95FA-4E6C-87AA-13D492E61CEA}" srcOrd="0" destOrd="0" presId="urn:microsoft.com/office/officeart/2005/8/layout/cycle5"/>
    <dgm:cxn modelId="{372A5B5B-EA48-4C6B-A79E-4F9118431F0E}" srcId="{382C5AFC-F00F-4538-AE21-FE2509B21918}" destId="{957D5A80-3575-4B4E-957D-F2CAC8602060}" srcOrd="3" destOrd="0" parTransId="{FC54F68C-5240-471E-B0C5-910E1855C883}" sibTransId="{62A2BEBA-13F6-4CA4-9C86-A04D520AFCC4}"/>
    <dgm:cxn modelId="{90E9DC0B-45CF-414C-AE19-11FEEFD77F53}" type="presOf" srcId="{62A2BEBA-13F6-4CA4-9C86-A04D520AFCC4}" destId="{86AE8E29-DAD0-405B-8625-FDC6BDE66D62}" srcOrd="0" destOrd="0" presId="urn:microsoft.com/office/officeart/2005/8/layout/cycle5"/>
    <dgm:cxn modelId="{5C461640-E0A3-4E04-AFDC-958A6E800EEE}" srcId="{382C5AFC-F00F-4538-AE21-FE2509B21918}" destId="{2E591765-CF36-40C6-A97F-B7A0D6872703}" srcOrd="2" destOrd="0" parTransId="{E3DF38D0-09AC-4BE9-8B29-7C960E40743B}" sibTransId="{B33EEB44-692E-4D2D-A972-BC344CD2519A}"/>
    <dgm:cxn modelId="{FC601EF1-1E68-42AA-BA9F-47776BCA9E81}" srcId="{382C5AFC-F00F-4538-AE21-FE2509B21918}" destId="{FD81BF7D-8534-4755-97A5-4A52E1D4291C}" srcOrd="1" destOrd="0" parTransId="{6F870C86-081D-4F93-852D-AE866CA8F751}" sibTransId="{849E5E96-8DD0-4657-B89B-97024CE60829}"/>
    <dgm:cxn modelId="{DF53E497-45D3-497D-A1B3-C4FCF9AC7189}" srcId="{382C5AFC-F00F-4538-AE21-FE2509B21918}" destId="{92133E27-C054-4586-BAEA-5BF25AFBDE69}" srcOrd="4" destOrd="0" parTransId="{3B35C31E-743E-4B7F-8D00-8B636CE8F7CC}" sibTransId="{945AAF75-62EF-46F8-B5C4-DA014DABDFBE}"/>
    <dgm:cxn modelId="{A033DEC4-D548-4990-BA27-C22ACA0D62F5}" type="presOf" srcId="{FD81BF7D-8534-4755-97A5-4A52E1D4291C}" destId="{132D5045-35EC-47FB-B3E9-E8DF9B23AF4F}" srcOrd="0" destOrd="0" presId="urn:microsoft.com/office/officeart/2005/8/layout/cycle5"/>
    <dgm:cxn modelId="{534E2344-5196-4EEA-B521-F1013421A769}" type="presOf" srcId="{5EB37094-0CC4-44E4-9CEC-CCAD6F748675}" destId="{1ACA5D57-FFDA-4BA8-86B3-F2DF0C57DE81}" srcOrd="0" destOrd="0" presId="urn:microsoft.com/office/officeart/2005/8/layout/cycle5"/>
    <dgm:cxn modelId="{DC0EBA05-CB1D-448D-8490-C0967C3ECBDB}" type="presParOf" srcId="{F454EE8A-6C53-49A4-AA67-746B88EA0C40}" destId="{1ACA5D57-FFDA-4BA8-86B3-F2DF0C57DE81}" srcOrd="0" destOrd="0" presId="urn:microsoft.com/office/officeart/2005/8/layout/cycle5"/>
    <dgm:cxn modelId="{10209B53-C8E0-46C9-B6B8-7EF83A424A89}" type="presParOf" srcId="{F454EE8A-6C53-49A4-AA67-746B88EA0C40}" destId="{E84C1EC6-2F21-40B7-8A06-BAB9A477AE2F}" srcOrd="1" destOrd="0" presId="urn:microsoft.com/office/officeart/2005/8/layout/cycle5"/>
    <dgm:cxn modelId="{9AFD6ABC-A72C-41D9-8ACC-A50C1D8599BD}" type="presParOf" srcId="{F454EE8A-6C53-49A4-AA67-746B88EA0C40}" destId="{56935D4A-531C-4243-BE85-6B24E2C877D1}" srcOrd="2" destOrd="0" presId="urn:microsoft.com/office/officeart/2005/8/layout/cycle5"/>
    <dgm:cxn modelId="{93E8A536-465C-4024-AE67-5DB34A351552}" type="presParOf" srcId="{F454EE8A-6C53-49A4-AA67-746B88EA0C40}" destId="{132D5045-35EC-47FB-B3E9-E8DF9B23AF4F}" srcOrd="3" destOrd="0" presId="urn:microsoft.com/office/officeart/2005/8/layout/cycle5"/>
    <dgm:cxn modelId="{92C7F84F-2166-481B-89E2-3D8B2090A700}" type="presParOf" srcId="{F454EE8A-6C53-49A4-AA67-746B88EA0C40}" destId="{DEDA856F-AA49-4E65-8642-C028281C283D}" srcOrd="4" destOrd="0" presId="urn:microsoft.com/office/officeart/2005/8/layout/cycle5"/>
    <dgm:cxn modelId="{C3AABC1F-40CB-4BB9-8DDE-B68299BA6E40}" type="presParOf" srcId="{F454EE8A-6C53-49A4-AA67-746B88EA0C40}" destId="{19824CC8-7FE5-475A-A64B-1CFDB96F868E}" srcOrd="5" destOrd="0" presId="urn:microsoft.com/office/officeart/2005/8/layout/cycle5"/>
    <dgm:cxn modelId="{64352513-11ED-4863-9CF2-9A420C35B956}" type="presParOf" srcId="{F454EE8A-6C53-49A4-AA67-746B88EA0C40}" destId="{F41667FB-218E-4BAB-A3C3-A04FF42225B7}" srcOrd="6" destOrd="0" presId="urn:microsoft.com/office/officeart/2005/8/layout/cycle5"/>
    <dgm:cxn modelId="{9D0F29D4-B0CE-4D13-B611-69FEC2DDCA3F}" type="presParOf" srcId="{F454EE8A-6C53-49A4-AA67-746B88EA0C40}" destId="{585B663F-FB44-4AAF-9D39-A0BC96687F8B}" srcOrd="7" destOrd="0" presId="urn:microsoft.com/office/officeart/2005/8/layout/cycle5"/>
    <dgm:cxn modelId="{8ADB3725-C610-4EC6-B183-BB6D27B2C6AC}" type="presParOf" srcId="{F454EE8A-6C53-49A4-AA67-746B88EA0C40}" destId="{48C022CB-DFFF-4FD5-8FA1-4F31720B355F}" srcOrd="8" destOrd="0" presId="urn:microsoft.com/office/officeart/2005/8/layout/cycle5"/>
    <dgm:cxn modelId="{9F863E0B-1EF4-42A3-96CA-B73CC1DB95E1}" type="presParOf" srcId="{F454EE8A-6C53-49A4-AA67-746B88EA0C40}" destId="{164875B5-5033-4EC9-85AB-355726A94992}" srcOrd="9" destOrd="0" presId="urn:microsoft.com/office/officeart/2005/8/layout/cycle5"/>
    <dgm:cxn modelId="{7D9D18B1-A87F-4D0D-8BA1-CC6C418B914A}" type="presParOf" srcId="{F454EE8A-6C53-49A4-AA67-746B88EA0C40}" destId="{3B28A1EA-F9A6-4CA5-A67F-3F4F96695385}" srcOrd="10" destOrd="0" presId="urn:microsoft.com/office/officeart/2005/8/layout/cycle5"/>
    <dgm:cxn modelId="{B24C6DAB-9A1D-4529-875E-CFB7C9A21FB2}" type="presParOf" srcId="{F454EE8A-6C53-49A4-AA67-746B88EA0C40}" destId="{86AE8E29-DAD0-405B-8625-FDC6BDE66D62}" srcOrd="11" destOrd="0" presId="urn:microsoft.com/office/officeart/2005/8/layout/cycle5"/>
    <dgm:cxn modelId="{29AFBA9E-88DB-4EBE-8F7B-BBF56958AB6D}" type="presParOf" srcId="{F454EE8A-6C53-49A4-AA67-746B88EA0C40}" destId="{A0598062-9B0B-40C1-A509-67BDB8564D19}" srcOrd="12" destOrd="0" presId="urn:microsoft.com/office/officeart/2005/8/layout/cycle5"/>
    <dgm:cxn modelId="{0600D4B3-70C3-41D5-9538-50D57210D9C9}" type="presParOf" srcId="{F454EE8A-6C53-49A4-AA67-746B88EA0C40}" destId="{CE5ACA77-B3A7-4AF1-B6C6-038F2F8F5089}" srcOrd="13" destOrd="0" presId="urn:microsoft.com/office/officeart/2005/8/layout/cycle5"/>
    <dgm:cxn modelId="{5E38855F-6BC3-4C2A-A780-C6178595B026}" type="presParOf" srcId="{F454EE8A-6C53-49A4-AA67-746B88EA0C40}" destId="{5FD794D6-95FA-4E6C-87AA-13D492E61CEA}" srcOrd="14" destOrd="0" presId="urn:microsoft.com/office/officeart/2005/8/layout/cycle5"/>
  </dgm:cxnLst>
  <dgm:bg>
    <a:solidFill>
      <a:srgbClr val="FFFF00"/>
    </a:solidFill>
  </dgm:bg>
  <dgm:whole>
    <a:ln w="57150">
      <a:solidFill>
        <a:srgbClr val="00B0F0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EFB6F7-CE51-4F2A-BDBE-7E4820AC325A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280D1EB-A275-47F3-8A77-D4AB6BDEC771}">
      <dgm:prSet phldrT="[Text]" custT="1"/>
      <dgm:spPr/>
      <dgm:t>
        <a:bodyPr/>
        <a:lstStyle/>
        <a:p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La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873BFC7B-B905-4C07-B210-C4DEF8B3DF45}" type="parTrans" cxnId="{056C0ACB-A98B-4415-A260-DC1CB4C4CA20}">
      <dgm:prSet/>
      <dgm:spPr/>
      <dgm:t>
        <a:bodyPr/>
        <a:lstStyle/>
        <a:p>
          <a:endParaRPr lang="cs-CZ"/>
        </a:p>
      </dgm:t>
    </dgm:pt>
    <dgm:pt modelId="{EB56225A-A150-4B5E-A4CD-5BA701204961}" type="sibTrans" cxnId="{056C0ACB-A98B-4415-A260-DC1CB4C4CA20}">
      <dgm:prSet/>
      <dgm:spPr/>
      <dgm:t>
        <a:bodyPr/>
        <a:lstStyle/>
        <a:p>
          <a:endParaRPr lang="cs-CZ"/>
        </a:p>
      </dgm:t>
    </dgm:pt>
    <dgm:pt modelId="{4900BFDC-3518-4442-A8E0-D677420BE5E0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su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4362F1B5-1DEB-4405-B666-E19ABAAD0C21}" type="parTrans" cxnId="{61D44BC9-AAB6-4554-9054-EEE16FCE07F3}">
      <dgm:prSet/>
      <dgm:spPr/>
      <dgm:t>
        <a:bodyPr/>
        <a:lstStyle/>
        <a:p>
          <a:endParaRPr lang="cs-CZ"/>
        </a:p>
      </dgm:t>
    </dgm:pt>
    <dgm:pt modelId="{D6EC29FC-C531-444C-AB40-0CFD9DAB5139}" type="sibTrans" cxnId="{61D44BC9-AAB6-4554-9054-EEE16FCE07F3}">
      <dgm:prSet/>
      <dgm:spPr/>
      <dgm:t>
        <a:bodyPr/>
        <a:lstStyle/>
        <a:p>
          <a:endParaRPr lang="cs-CZ"/>
        </a:p>
      </dgm:t>
    </dgm:pt>
    <dgm:pt modelId="{9D78CDA7-8190-4FF0-9B20-3015EAECA3F3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lé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70085511-4FD0-42C9-A2AA-66DDE2399B12}" type="parTrans" cxnId="{3E358B8D-D419-4623-AAFC-76FB5568B2B7}">
      <dgm:prSet/>
      <dgm:spPr/>
      <dgm:t>
        <a:bodyPr/>
        <a:lstStyle/>
        <a:p>
          <a:endParaRPr lang="cs-CZ"/>
        </a:p>
      </dgm:t>
    </dgm:pt>
    <dgm:pt modelId="{3468EB17-47ED-4FF0-94A2-506CA2ECA579}" type="sibTrans" cxnId="{3E358B8D-D419-4623-AAFC-76FB5568B2B7}">
      <dgm:prSet/>
      <dgm:spPr/>
      <dgm:t>
        <a:bodyPr/>
        <a:lstStyle/>
        <a:p>
          <a:endParaRPr lang="cs-CZ"/>
        </a:p>
      </dgm:t>
    </dgm:pt>
    <dgm:pt modelId="{EB3ED4FC-0536-4E5A-AFBC-3C066D58FEBF}">
      <dgm:prSet phldrT="[Text]" custT="1"/>
      <dgm:spPr/>
      <dgm:t>
        <a:bodyPr/>
        <a:lstStyle/>
        <a:p>
          <a:r>
            <a:rPr lang="cs-CZ" sz="4000" dirty="0" smtClean="0">
              <a:latin typeface="Times New Roman" pitchFamily="18" charset="0"/>
              <a:cs typeface="Times New Roman" pitchFamily="18" charset="0"/>
            </a:rPr>
            <a:t>Pá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C09831C9-DE19-489C-8D50-9DD92E5C8E03}" type="parTrans" cxnId="{B94A1A38-0889-456F-AB63-5AC11A554EFC}">
      <dgm:prSet/>
      <dgm:spPr/>
      <dgm:t>
        <a:bodyPr/>
        <a:lstStyle/>
        <a:p>
          <a:endParaRPr lang="cs-CZ"/>
        </a:p>
      </dgm:t>
    </dgm:pt>
    <dgm:pt modelId="{7089E263-2907-4A0E-821A-5036C3CB283B}" type="sibTrans" cxnId="{B94A1A38-0889-456F-AB63-5AC11A554EFC}">
      <dgm:prSet/>
      <dgm:spPr/>
      <dgm:t>
        <a:bodyPr/>
        <a:lstStyle/>
        <a:p>
          <a:endParaRPr lang="cs-CZ"/>
        </a:p>
      </dgm:t>
    </dgm:pt>
    <dgm:pt modelId="{E0F30B4A-B1C0-45DE-80FD-8B2733E3C4A5}">
      <dgm:prSet phldrT="[Text]" custT="1"/>
      <dgm:spPr/>
      <dgm:t>
        <a:bodyPr/>
        <a:lstStyle/>
        <a:p>
          <a:r>
            <a:rPr lang="cs-CZ" sz="4000" dirty="0" err="1" smtClean="0">
              <a:latin typeface="Times New Roman" pitchFamily="18" charset="0"/>
              <a:cs typeface="Times New Roman" pitchFamily="18" charset="0"/>
            </a:rPr>
            <a:t>pu</a:t>
          </a:r>
          <a:endParaRPr lang="cs-CZ" sz="4000" dirty="0">
            <a:latin typeface="Times New Roman" pitchFamily="18" charset="0"/>
            <a:cs typeface="Times New Roman" pitchFamily="18" charset="0"/>
          </a:endParaRPr>
        </a:p>
      </dgm:t>
    </dgm:pt>
    <dgm:pt modelId="{28BAE3A2-6DE4-46C0-AEF3-E8F125AE7CA7}" type="parTrans" cxnId="{08908E47-7D5A-4EE7-A291-06A8CB0BBAC7}">
      <dgm:prSet/>
      <dgm:spPr/>
      <dgm:t>
        <a:bodyPr/>
        <a:lstStyle/>
        <a:p>
          <a:endParaRPr lang="cs-CZ"/>
        </a:p>
      </dgm:t>
    </dgm:pt>
    <dgm:pt modelId="{1F59DD2E-EF09-4615-B43C-D71A39D9E464}" type="sibTrans" cxnId="{08908E47-7D5A-4EE7-A291-06A8CB0BBAC7}">
      <dgm:prSet/>
      <dgm:spPr/>
      <dgm:t>
        <a:bodyPr/>
        <a:lstStyle/>
        <a:p>
          <a:endParaRPr lang="cs-CZ"/>
        </a:p>
      </dgm:t>
    </dgm:pt>
    <dgm:pt modelId="{9F7A3638-1B88-4CF2-884F-0C373F4AF6D2}" type="pres">
      <dgm:prSet presAssocID="{58EFB6F7-CE51-4F2A-BDBE-7E4820AC325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206096-C3AF-4BF1-B61C-572C5B7F25BE}" type="pres">
      <dgm:prSet presAssocID="{3280D1EB-A275-47F3-8A77-D4AB6BDEC771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BF08D-1DF1-4C3B-BCD5-E0D41A5F9B2B}" type="pres">
      <dgm:prSet presAssocID="{3280D1EB-A275-47F3-8A77-D4AB6BDEC771}" presName="spNode" presStyleCnt="0"/>
      <dgm:spPr/>
    </dgm:pt>
    <dgm:pt modelId="{FA0AE2F3-F269-4944-8E6C-FD2FE4131C45}" type="pres">
      <dgm:prSet presAssocID="{EB56225A-A150-4B5E-A4CD-5BA701204961}" presName="sibTrans" presStyleLbl="sibTrans1D1" presStyleIdx="0" presStyleCnt="5"/>
      <dgm:spPr/>
      <dgm:t>
        <a:bodyPr/>
        <a:lstStyle/>
        <a:p>
          <a:endParaRPr lang="cs-CZ"/>
        </a:p>
      </dgm:t>
    </dgm:pt>
    <dgm:pt modelId="{D3EE82AA-FFF6-4ACD-8F40-A3C1FD7CF469}" type="pres">
      <dgm:prSet presAssocID="{4900BFDC-3518-4442-A8E0-D677420BE5E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2D2E2E-C599-4DDF-85DA-EAB8CAAB5C8E}" type="pres">
      <dgm:prSet presAssocID="{4900BFDC-3518-4442-A8E0-D677420BE5E0}" presName="spNode" presStyleCnt="0"/>
      <dgm:spPr/>
    </dgm:pt>
    <dgm:pt modelId="{A544B436-09F8-4837-BC40-6C76EEB88525}" type="pres">
      <dgm:prSet presAssocID="{D6EC29FC-C531-444C-AB40-0CFD9DAB5139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EB95A99-191A-451E-B45E-F52780155588}" type="pres">
      <dgm:prSet presAssocID="{9D78CDA7-8190-4FF0-9B20-3015EAECA3F3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D45D18-11CD-4F9F-B3FD-65C4BCB0D746}" type="pres">
      <dgm:prSet presAssocID="{9D78CDA7-8190-4FF0-9B20-3015EAECA3F3}" presName="spNode" presStyleCnt="0"/>
      <dgm:spPr/>
    </dgm:pt>
    <dgm:pt modelId="{1C78EC85-DCA3-4B6C-BA24-A06BDD37C2D9}" type="pres">
      <dgm:prSet presAssocID="{3468EB17-47ED-4FF0-94A2-506CA2ECA579}" presName="sibTrans" presStyleLbl="sibTrans1D1" presStyleIdx="2" presStyleCnt="5"/>
      <dgm:spPr/>
      <dgm:t>
        <a:bodyPr/>
        <a:lstStyle/>
        <a:p>
          <a:endParaRPr lang="cs-CZ"/>
        </a:p>
      </dgm:t>
    </dgm:pt>
    <dgm:pt modelId="{49359B19-D3D1-4FB9-A673-55A13EDFE731}" type="pres">
      <dgm:prSet presAssocID="{EB3ED4FC-0536-4E5A-AFBC-3C066D58FEB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35EF74-8B8D-4018-87F4-B2774E2A8247}" type="pres">
      <dgm:prSet presAssocID="{EB3ED4FC-0536-4E5A-AFBC-3C066D58FEBF}" presName="spNode" presStyleCnt="0"/>
      <dgm:spPr/>
    </dgm:pt>
    <dgm:pt modelId="{F26F5940-D1AB-4DEE-88DE-920469883072}" type="pres">
      <dgm:prSet presAssocID="{7089E263-2907-4A0E-821A-5036C3CB283B}" presName="sibTrans" presStyleLbl="sibTrans1D1" presStyleIdx="3" presStyleCnt="5"/>
      <dgm:spPr/>
      <dgm:t>
        <a:bodyPr/>
        <a:lstStyle/>
        <a:p>
          <a:endParaRPr lang="cs-CZ"/>
        </a:p>
      </dgm:t>
    </dgm:pt>
    <dgm:pt modelId="{65CC25E9-2098-4D05-926F-F6F4417F80D7}" type="pres">
      <dgm:prSet presAssocID="{E0F30B4A-B1C0-45DE-80FD-8B2733E3C4A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9BEF98-D4CA-4C42-8D5C-3432589AD47D}" type="pres">
      <dgm:prSet presAssocID="{E0F30B4A-B1C0-45DE-80FD-8B2733E3C4A5}" presName="spNode" presStyleCnt="0"/>
      <dgm:spPr/>
    </dgm:pt>
    <dgm:pt modelId="{6C358428-AD9B-40C3-9098-407F783D24DE}" type="pres">
      <dgm:prSet presAssocID="{1F59DD2E-EF09-4615-B43C-D71A39D9E46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430C419C-3E33-4D62-8F98-AB89B0BFA2A7}" type="presOf" srcId="{9D78CDA7-8190-4FF0-9B20-3015EAECA3F3}" destId="{8EB95A99-191A-451E-B45E-F52780155588}" srcOrd="0" destOrd="0" presId="urn:microsoft.com/office/officeart/2005/8/layout/cycle5"/>
    <dgm:cxn modelId="{CB29B599-845E-4741-90CE-A29DC5BFE8D7}" type="presOf" srcId="{E0F30B4A-B1C0-45DE-80FD-8B2733E3C4A5}" destId="{65CC25E9-2098-4D05-926F-F6F4417F80D7}" srcOrd="0" destOrd="0" presId="urn:microsoft.com/office/officeart/2005/8/layout/cycle5"/>
    <dgm:cxn modelId="{C6430AF5-E900-44F2-9B20-FB69B4A43A4C}" type="presOf" srcId="{7089E263-2907-4A0E-821A-5036C3CB283B}" destId="{F26F5940-D1AB-4DEE-88DE-920469883072}" srcOrd="0" destOrd="0" presId="urn:microsoft.com/office/officeart/2005/8/layout/cycle5"/>
    <dgm:cxn modelId="{61D44BC9-AAB6-4554-9054-EEE16FCE07F3}" srcId="{58EFB6F7-CE51-4F2A-BDBE-7E4820AC325A}" destId="{4900BFDC-3518-4442-A8E0-D677420BE5E0}" srcOrd="1" destOrd="0" parTransId="{4362F1B5-1DEB-4405-B666-E19ABAAD0C21}" sibTransId="{D6EC29FC-C531-444C-AB40-0CFD9DAB5139}"/>
    <dgm:cxn modelId="{C09D3F50-D2BF-4731-B6F1-2D990A8A8DB3}" type="presOf" srcId="{3468EB17-47ED-4FF0-94A2-506CA2ECA579}" destId="{1C78EC85-DCA3-4B6C-BA24-A06BDD37C2D9}" srcOrd="0" destOrd="0" presId="urn:microsoft.com/office/officeart/2005/8/layout/cycle5"/>
    <dgm:cxn modelId="{B94A1A38-0889-456F-AB63-5AC11A554EFC}" srcId="{58EFB6F7-CE51-4F2A-BDBE-7E4820AC325A}" destId="{EB3ED4FC-0536-4E5A-AFBC-3C066D58FEBF}" srcOrd="3" destOrd="0" parTransId="{C09831C9-DE19-489C-8D50-9DD92E5C8E03}" sibTransId="{7089E263-2907-4A0E-821A-5036C3CB283B}"/>
    <dgm:cxn modelId="{A4E26B2D-9C3D-4687-8CFA-EC8F9C05BBB5}" type="presOf" srcId="{4900BFDC-3518-4442-A8E0-D677420BE5E0}" destId="{D3EE82AA-FFF6-4ACD-8F40-A3C1FD7CF469}" srcOrd="0" destOrd="0" presId="urn:microsoft.com/office/officeart/2005/8/layout/cycle5"/>
    <dgm:cxn modelId="{5DD49386-EDA3-41E8-958F-F65A8DB70549}" type="presOf" srcId="{EB3ED4FC-0536-4E5A-AFBC-3C066D58FEBF}" destId="{49359B19-D3D1-4FB9-A673-55A13EDFE731}" srcOrd="0" destOrd="0" presId="urn:microsoft.com/office/officeart/2005/8/layout/cycle5"/>
    <dgm:cxn modelId="{35E402AD-2BCC-4738-82D9-B656A3FC6AE6}" type="presOf" srcId="{3280D1EB-A275-47F3-8A77-D4AB6BDEC771}" destId="{05206096-C3AF-4BF1-B61C-572C5B7F25BE}" srcOrd="0" destOrd="0" presId="urn:microsoft.com/office/officeart/2005/8/layout/cycle5"/>
    <dgm:cxn modelId="{792B0962-38FC-4B1D-99C7-A4EC9C400C50}" type="presOf" srcId="{1F59DD2E-EF09-4615-B43C-D71A39D9E464}" destId="{6C358428-AD9B-40C3-9098-407F783D24DE}" srcOrd="0" destOrd="0" presId="urn:microsoft.com/office/officeart/2005/8/layout/cycle5"/>
    <dgm:cxn modelId="{8090B81A-1392-4009-87FD-92C3B3E35191}" type="presOf" srcId="{EB56225A-A150-4B5E-A4CD-5BA701204961}" destId="{FA0AE2F3-F269-4944-8E6C-FD2FE4131C45}" srcOrd="0" destOrd="0" presId="urn:microsoft.com/office/officeart/2005/8/layout/cycle5"/>
    <dgm:cxn modelId="{08908E47-7D5A-4EE7-A291-06A8CB0BBAC7}" srcId="{58EFB6F7-CE51-4F2A-BDBE-7E4820AC325A}" destId="{E0F30B4A-B1C0-45DE-80FD-8B2733E3C4A5}" srcOrd="4" destOrd="0" parTransId="{28BAE3A2-6DE4-46C0-AEF3-E8F125AE7CA7}" sibTransId="{1F59DD2E-EF09-4615-B43C-D71A39D9E464}"/>
    <dgm:cxn modelId="{056C0ACB-A98B-4415-A260-DC1CB4C4CA20}" srcId="{58EFB6F7-CE51-4F2A-BDBE-7E4820AC325A}" destId="{3280D1EB-A275-47F3-8A77-D4AB6BDEC771}" srcOrd="0" destOrd="0" parTransId="{873BFC7B-B905-4C07-B210-C4DEF8B3DF45}" sibTransId="{EB56225A-A150-4B5E-A4CD-5BA701204961}"/>
    <dgm:cxn modelId="{42F972C8-4D33-4328-B90B-60F1216E4A79}" type="presOf" srcId="{D6EC29FC-C531-444C-AB40-0CFD9DAB5139}" destId="{A544B436-09F8-4837-BC40-6C76EEB88525}" srcOrd="0" destOrd="0" presId="urn:microsoft.com/office/officeart/2005/8/layout/cycle5"/>
    <dgm:cxn modelId="{3E358B8D-D419-4623-AAFC-76FB5568B2B7}" srcId="{58EFB6F7-CE51-4F2A-BDBE-7E4820AC325A}" destId="{9D78CDA7-8190-4FF0-9B20-3015EAECA3F3}" srcOrd="2" destOrd="0" parTransId="{70085511-4FD0-42C9-A2AA-66DDE2399B12}" sibTransId="{3468EB17-47ED-4FF0-94A2-506CA2ECA579}"/>
    <dgm:cxn modelId="{B376014F-B965-4A62-B29C-F320C2BCDB59}" type="presOf" srcId="{58EFB6F7-CE51-4F2A-BDBE-7E4820AC325A}" destId="{9F7A3638-1B88-4CF2-884F-0C373F4AF6D2}" srcOrd="0" destOrd="0" presId="urn:microsoft.com/office/officeart/2005/8/layout/cycle5"/>
    <dgm:cxn modelId="{543F177C-F3D3-4C45-96F6-0F7A82233567}" type="presParOf" srcId="{9F7A3638-1B88-4CF2-884F-0C373F4AF6D2}" destId="{05206096-C3AF-4BF1-B61C-572C5B7F25BE}" srcOrd="0" destOrd="0" presId="urn:microsoft.com/office/officeart/2005/8/layout/cycle5"/>
    <dgm:cxn modelId="{1D3A3DAD-2478-4BC8-A541-F79630AA5043}" type="presParOf" srcId="{9F7A3638-1B88-4CF2-884F-0C373F4AF6D2}" destId="{979BF08D-1DF1-4C3B-BCD5-E0D41A5F9B2B}" srcOrd="1" destOrd="0" presId="urn:microsoft.com/office/officeart/2005/8/layout/cycle5"/>
    <dgm:cxn modelId="{6BE72B13-2DEC-43BC-A24A-76A4654B02BB}" type="presParOf" srcId="{9F7A3638-1B88-4CF2-884F-0C373F4AF6D2}" destId="{FA0AE2F3-F269-4944-8E6C-FD2FE4131C45}" srcOrd="2" destOrd="0" presId="urn:microsoft.com/office/officeart/2005/8/layout/cycle5"/>
    <dgm:cxn modelId="{57432B90-81E6-4595-BC38-BA5D3128CFAF}" type="presParOf" srcId="{9F7A3638-1B88-4CF2-884F-0C373F4AF6D2}" destId="{D3EE82AA-FFF6-4ACD-8F40-A3C1FD7CF469}" srcOrd="3" destOrd="0" presId="urn:microsoft.com/office/officeart/2005/8/layout/cycle5"/>
    <dgm:cxn modelId="{050F52F8-6A66-48E4-8E9A-DAA833189A6C}" type="presParOf" srcId="{9F7A3638-1B88-4CF2-884F-0C373F4AF6D2}" destId="{042D2E2E-C599-4DDF-85DA-EAB8CAAB5C8E}" srcOrd="4" destOrd="0" presId="urn:microsoft.com/office/officeart/2005/8/layout/cycle5"/>
    <dgm:cxn modelId="{8EF1CB89-AADD-4E75-A579-DC1A8E5231CD}" type="presParOf" srcId="{9F7A3638-1B88-4CF2-884F-0C373F4AF6D2}" destId="{A544B436-09F8-4837-BC40-6C76EEB88525}" srcOrd="5" destOrd="0" presId="urn:microsoft.com/office/officeart/2005/8/layout/cycle5"/>
    <dgm:cxn modelId="{822CF90E-4CE5-4849-A7A1-85B46B68A397}" type="presParOf" srcId="{9F7A3638-1B88-4CF2-884F-0C373F4AF6D2}" destId="{8EB95A99-191A-451E-B45E-F52780155588}" srcOrd="6" destOrd="0" presId="urn:microsoft.com/office/officeart/2005/8/layout/cycle5"/>
    <dgm:cxn modelId="{A8B0852E-DE5A-44D6-9712-7AE0D55F9F36}" type="presParOf" srcId="{9F7A3638-1B88-4CF2-884F-0C373F4AF6D2}" destId="{AED45D18-11CD-4F9F-B3FD-65C4BCB0D746}" srcOrd="7" destOrd="0" presId="urn:microsoft.com/office/officeart/2005/8/layout/cycle5"/>
    <dgm:cxn modelId="{CD01F318-DC9F-4AEC-A810-5473BA5F2AA2}" type="presParOf" srcId="{9F7A3638-1B88-4CF2-884F-0C373F4AF6D2}" destId="{1C78EC85-DCA3-4B6C-BA24-A06BDD37C2D9}" srcOrd="8" destOrd="0" presId="urn:microsoft.com/office/officeart/2005/8/layout/cycle5"/>
    <dgm:cxn modelId="{5696B209-0F7B-4423-8443-70E5B815DDA8}" type="presParOf" srcId="{9F7A3638-1B88-4CF2-884F-0C373F4AF6D2}" destId="{49359B19-D3D1-4FB9-A673-55A13EDFE731}" srcOrd="9" destOrd="0" presId="urn:microsoft.com/office/officeart/2005/8/layout/cycle5"/>
    <dgm:cxn modelId="{D8D618A6-B4BA-4AA8-BF85-919460B91FE6}" type="presParOf" srcId="{9F7A3638-1B88-4CF2-884F-0C373F4AF6D2}" destId="{FB35EF74-8B8D-4018-87F4-B2774E2A8247}" srcOrd="10" destOrd="0" presId="urn:microsoft.com/office/officeart/2005/8/layout/cycle5"/>
    <dgm:cxn modelId="{CA63FB72-6AAD-4E38-8958-EF5F3338A09B}" type="presParOf" srcId="{9F7A3638-1B88-4CF2-884F-0C373F4AF6D2}" destId="{F26F5940-D1AB-4DEE-88DE-920469883072}" srcOrd="11" destOrd="0" presId="urn:microsoft.com/office/officeart/2005/8/layout/cycle5"/>
    <dgm:cxn modelId="{95D8B65F-566C-4538-ACD0-D5F094089D6B}" type="presParOf" srcId="{9F7A3638-1B88-4CF2-884F-0C373F4AF6D2}" destId="{65CC25E9-2098-4D05-926F-F6F4417F80D7}" srcOrd="12" destOrd="0" presId="urn:microsoft.com/office/officeart/2005/8/layout/cycle5"/>
    <dgm:cxn modelId="{127B04C9-E982-4E83-909E-75D7B6405A39}" type="presParOf" srcId="{9F7A3638-1B88-4CF2-884F-0C373F4AF6D2}" destId="{A09BEF98-D4CA-4C42-8D5C-3432589AD47D}" srcOrd="13" destOrd="0" presId="urn:microsoft.com/office/officeart/2005/8/layout/cycle5"/>
    <dgm:cxn modelId="{02FFF028-7CC2-489A-95EA-F97780BBD979}" type="presParOf" srcId="{9F7A3638-1B88-4CF2-884F-0C373F4AF6D2}" destId="{6C358428-AD9B-40C3-9098-407F783D24DE}" srcOrd="14" destOrd="0" presId="urn:microsoft.com/office/officeart/2005/8/layout/cycle5"/>
  </dgm:cxnLst>
  <dgm:bg>
    <a:solidFill>
      <a:srgbClr val="FFFF00"/>
    </a:solidFill>
  </dgm:bg>
  <dgm:whole>
    <a:ln w="57150">
      <a:solidFill>
        <a:srgbClr val="0070C0"/>
      </a:solidFill>
    </a:ln>
  </dgm:whole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02C5FE-2EFF-45D8-8E36-7F0866177F03}" type="doc">
      <dgm:prSet loTypeId="urn:microsoft.com/office/officeart/2005/8/layout/bProcess2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3E2952C7-94B5-4507-9E91-7B701D8E856F}">
      <dgm:prSet phldrT="[Text]"/>
      <dgm:spPr/>
      <dgm:t>
        <a:bodyPr/>
        <a:lstStyle/>
        <a:p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pó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1F2A7A29-C613-4AB6-A564-600688ACFD93}" type="parTrans" cxnId="{16A29F14-9E80-4EED-A53D-625BF1267CD3}">
      <dgm:prSet/>
      <dgm:spPr/>
      <dgm:t>
        <a:bodyPr/>
        <a:lstStyle/>
        <a:p>
          <a:endParaRPr lang="cs-CZ"/>
        </a:p>
      </dgm:t>
    </dgm:pt>
    <dgm:pt modelId="{FBCE601F-5C76-48BE-A7DE-B68352EA2AAE}" type="sibTrans" cxnId="{16A29F14-9E80-4EED-A53D-625BF1267CD3}">
      <dgm:prSet/>
      <dgm:spPr/>
      <dgm:t>
        <a:bodyPr/>
        <a:lstStyle/>
        <a:p>
          <a:endParaRPr lang="cs-CZ"/>
        </a:p>
      </dgm:t>
    </dgm:pt>
    <dgm:pt modelId="{3482EA4D-112D-4EBA-80F9-23C8551810EB}">
      <dgm:prSet phldrT="[Text]"/>
      <dgm:spPr/>
      <dgm:t>
        <a:bodyPr/>
        <a:lstStyle/>
        <a:p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pů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84F6E5E9-04E4-445A-A97D-1155210CE625}" type="parTrans" cxnId="{2D0F1A75-2F73-48DE-8192-08E606F72B24}">
      <dgm:prSet/>
      <dgm:spPr/>
      <dgm:t>
        <a:bodyPr/>
        <a:lstStyle/>
        <a:p>
          <a:endParaRPr lang="cs-CZ"/>
        </a:p>
      </dgm:t>
    </dgm:pt>
    <dgm:pt modelId="{74E5ED62-70E8-462C-B432-C00D08003602}" type="sibTrans" cxnId="{2D0F1A75-2F73-48DE-8192-08E606F72B24}">
      <dgm:prSet/>
      <dgm:spPr/>
      <dgm:t>
        <a:bodyPr/>
        <a:lstStyle/>
        <a:p>
          <a:endParaRPr lang="cs-CZ"/>
        </a:p>
      </dgm:t>
    </dgm:pt>
    <dgm:pt modelId="{6AE02736-664D-4903-9F39-4CB94A09FB1E}">
      <dgm:prSet phldrT="[Text]"/>
      <dgm:spPr/>
      <dgm:t>
        <a:bodyPr/>
        <a:lstStyle/>
        <a:p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sé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74A1A31A-FDC0-45E0-8BCB-58055061E035}" type="parTrans" cxnId="{A24FDEBF-A07D-496B-A1D7-48004CF770C6}">
      <dgm:prSet/>
      <dgm:spPr/>
      <dgm:t>
        <a:bodyPr/>
        <a:lstStyle/>
        <a:p>
          <a:endParaRPr lang="cs-CZ"/>
        </a:p>
      </dgm:t>
    </dgm:pt>
    <dgm:pt modelId="{EF785EEE-EDFB-42F4-A9CD-C5C5BA11D56D}" type="sibTrans" cxnId="{A24FDEBF-A07D-496B-A1D7-48004CF770C6}">
      <dgm:prSet/>
      <dgm:spPr/>
      <dgm:t>
        <a:bodyPr/>
        <a:lstStyle/>
        <a:p>
          <a:endParaRPr lang="cs-CZ"/>
        </a:p>
      </dgm:t>
    </dgm:pt>
    <dgm:pt modelId="{7605E715-8DA4-4743-B042-424626F03742}">
      <dgm:prSet phldrT="[Text]" custT="1"/>
      <dgm:spPr/>
      <dgm:t>
        <a:bodyPr/>
        <a:lstStyle/>
        <a:p>
          <a:r>
            <a: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so</a:t>
          </a:r>
          <a:endParaRPr lang="cs-CZ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86A88071-1D1D-4865-B2A6-8864AB5FAAC0}" type="parTrans" cxnId="{273F0EA0-2B51-4402-B9A4-CBC51302FF99}">
      <dgm:prSet/>
      <dgm:spPr/>
      <dgm:t>
        <a:bodyPr/>
        <a:lstStyle/>
        <a:p>
          <a:endParaRPr lang="cs-CZ"/>
        </a:p>
      </dgm:t>
    </dgm:pt>
    <dgm:pt modelId="{C05C1702-1EAB-4950-B2E1-E205DBA20156}" type="sibTrans" cxnId="{273F0EA0-2B51-4402-B9A4-CBC51302FF99}">
      <dgm:prSet/>
      <dgm:spPr/>
      <dgm:t>
        <a:bodyPr/>
        <a:lstStyle/>
        <a:p>
          <a:endParaRPr lang="cs-CZ"/>
        </a:p>
      </dgm:t>
    </dgm:pt>
    <dgm:pt modelId="{3D4AFEAD-6D89-4D70-8532-465AF79D5F46}">
      <dgm:prSet phldrT="[Text]" custT="1"/>
      <dgm:spPr/>
      <dgm:t>
        <a:bodyPr/>
        <a:lstStyle/>
        <a:p>
          <a:r>
            <a:rPr lang="cs-CZ" sz="2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lá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A8B568F5-AD1B-4FA2-B9BB-EE6997495A3D}" type="parTrans" cxnId="{3EDC5DE9-BAE4-4648-A5A2-8CDCA294EC0C}">
      <dgm:prSet/>
      <dgm:spPr/>
      <dgm:t>
        <a:bodyPr/>
        <a:lstStyle/>
        <a:p>
          <a:endParaRPr lang="cs-CZ"/>
        </a:p>
      </dgm:t>
    </dgm:pt>
    <dgm:pt modelId="{0E45A1DD-2DC9-4C04-AF5D-1257CDB86BFB}" type="sibTrans" cxnId="{3EDC5DE9-BAE4-4648-A5A2-8CDCA294EC0C}">
      <dgm:prSet/>
      <dgm:spPr/>
      <dgm:t>
        <a:bodyPr/>
        <a:lstStyle/>
        <a:p>
          <a:endParaRPr lang="cs-CZ"/>
        </a:p>
      </dgm:t>
    </dgm:pt>
    <dgm:pt modelId="{D7565D2D-DAE2-4908-93E9-514911AC320F}">
      <dgm:prSet phldrT="[Text]"/>
      <dgm:spPr/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mu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F3AB5D7F-76D9-4091-AC31-38C2A4B935AB}" type="parTrans" cxnId="{D9086491-C4E1-4493-A71D-126AE2684D47}">
      <dgm:prSet/>
      <dgm:spPr/>
      <dgm:t>
        <a:bodyPr/>
        <a:lstStyle/>
        <a:p>
          <a:endParaRPr lang="cs-CZ"/>
        </a:p>
      </dgm:t>
    </dgm:pt>
    <dgm:pt modelId="{1391070C-DDF8-47FB-AA41-216C1F815218}" type="sibTrans" cxnId="{D9086491-C4E1-4493-A71D-126AE2684D47}">
      <dgm:prSet/>
      <dgm:spPr/>
      <dgm:t>
        <a:bodyPr/>
        <a:lstStyle/>
        <a:p>
          <a:endParaRPr lang="cs-CZ"/>
        </a:p>
      </dgm:t>
    </dgm:pt>
    <dgm:pt modelId="{18554343-1AB6-4099-B067-B26B99B83F62}">
      <dgm:prSet phldrT="[Text]" custT="1"/>
      <dgm:spPr/>
      <dgm:t>
        <a:bodyPr/>
        <a:lstStyle/>
        <a:p>
          <a:r>
            <a:rPr lang="cs-CZ" sz="24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lu</a:t>
          </a:r>
          <a:endParaRPr lang="cs-CZ" sz="24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797853CE-BE79-4A6B-B932-873116E10BB8}" type="parTrans" cxnId="{F82C4B0C-DA6F-4A05-975E-5224157121B7}">
      <dgm:prSet/>
      <dgm:spPr/>
      <dgm:t>
        <a:bodyPr/>
        <a:lstStyle/>
        <a:p>
          <a:endParaRPr lang="cs-CZ"/>
        </a:p>
      </dgm:t>
    </dgm:pt>
    <dgm:pt modelId="{7E1E65BE-68D1-4E10-B719-D205954F975B}" type="sibTrans" cxnId="{F82C4B0C-DA6F-4A05-975E-5224157121B7}">
      <dgm:prSet/>
      <dgm:spPr/>
      <dgm:t>
        <a:bodyPr/>
        <a:lstStyle/>
        <a:p>
          <a:endParaRPr lang="cs-CZ"/>
        </a:p>
      </dgm:t>
    </dgm:pt>
    <dgm:pt modelId="{C1595735-6F4B-45E3-818E-EA9E5ED4806E}">
      <dgm:prSet phldrT="[Text]" custT="1"/>
      <dgm:spPr/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mu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A96AA2EF-0236-4FE2-8E46-12583946FB78}" type="parTrans" cxnId="{477E38AB-D9AE-46E2-BD9C-F7F57D995AAE}">
      <dgm:prSet/>
      <dgm:spPr/>
      <dgm:t>
        <a:bodyPr/>
        <a:lstStyle/>
        <a:p>
          <a:endParaRPr lang="cs-CZ"/>
        </a:p>
      </dgm:t>
    </dgm:pt>
    <dgm:pt modelId="{7464B641-3B35-4DF7-BD60-D3EF818D85D1}" type="sibTrans" cxnId="{477E38AB-D9AE-46E2-BD9C-F7F57D995AAE}">
      <dgm:prSet/>
      <dgm:spPr/>
      <dgm:t>
        <a:bodyPr/>
        <a:lstStyle/>
        <a:p>
          <a:endParaRPr lang="cs-CZ"/>
        </a:p>
      </dgm:t>
    </dgm:pt>
    <dgm:pt modelId="{1BDF5F77-282B-42D5-BF34-413EDB639644}">
      <dgm:prSet phldrT="[Text]"/>
      <dgm:spPr/>
      <dgm:t>
        <a:bodyPr/>
        <a:lstStyle/>
        <a:p>
          <a:r>
            <a:rPr lang="cs-CZ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092667C-008B-4DC2-953D-DB2221D8FD97}" type="parTrans" cxnId="{E0968033-FDBB-41D3-BEA7-456E6A8676FB}">
      <dgm:prSet/>
      <dgm:spPr/>
      <dgm:t>
        <a:bodyPr/>
        <a:lstStyle/>
        <a:p>
          <a:endParaRPr lang="cs-CZ"/>
        </a:p>
      </dgm:t>
    </dgm:pt>
    <dgm:pt modelId="{DC13C94E-C933-42EA-B34E-F380B857A243}" type="sibTrans" cxnId="{E0968033-FDBB-41D3-BEA7-456E6A8676FB}">
      <dgm:prSet/>
      <dgm:spPr/>
      <dgm:t>
        <a:bodyPr/>
        <a:lstStyle/>
        <a:p>
          <a:endParaRPr lang="cs-CZ"/>
        </a:p>
      </dgm:t>
    </dgm:pt>
    <dgm:pt modelId="{6300766A-1B9C-47D0-96A2-0F92B1E065D1}" type="pres">
      <dgm:prSet presAssocID="{E202C5FE-2EFF-45D8-8E36-7F0866177F03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CEB8E01A-13CB-4247-9E69-BBEB757B24D0}" type="pres">
      <dgm:prSet presAssocID="{3E2952C7-94B5-4507-9E91-7B701D8E856F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1F2251-3BC5-45A3-B281-2AA337A40AAC}" type="pres">
      <dgm:prSet presAssocID="{FBCE601F-5C76-48BE-A7DE-B68352EA2AAE}" presName="sibTrans" presStyleLbl="sibTrans2D1" presStyleIdx="0" presStyleCnt="8"/>
      <dgm:spPr/>
      <dgm:t>
        <a:bodyPr/>
        <a:lstStyle/>
        <a:p>
          <a:endParaRPr lang="cs-CZ"/>
        </a:p>
      </dgm:t>
    </dgm:pt>
    <dgm:pt modelId="{0E083F7D-8FED-460E-BB45-5CC19C3D9E47}" type="pres">
      <dgm:prSet presAssocID="{3482EA4D-112D-4EBA-80F9-23C8551810EB}" presName="middleNode" presStyleCnt="0"/>
      <dgm:spPr/>
    </dgm:pt>
    <dgm:pt modelId="{9AA0027C-F980-45FD-9DAC-51E5AD3B3D4B}" type="pres">
      <dgm:prSet presAssocID="{3482EA4D-112D-4EBA-80F9-23C8551810EB}" presName="padding" presStyleLbl="node1" presStyleIdx="0" presStyleCnt="9"/>
      <dgm:spPr/>
    </dgm:pt>
    <dgm:pt modelId="{7CC84E72-7DE1-49DE-B67C-51B1E7E468BA}" type="pres">
      <dgm:prSet presAssocID="{3482EA4D-112D-4EBA-80F9-23C8551810EB}" presName="shap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61F26-C834-46E4-BD7F-EC7BCF7A8E7B}" type="pres">
      <dgm:prSet presAssocID="{74E5ED62-70E8-462C-B432-C00D08003602}" presName="sibTrans" presStyleLbl="sibTrans2D1" presStyleIdx="1" presStyleCnt="8"/>
      <dgm:spPr/>
      <dgm:t>
        <a:bodyPr/>
        <a:lstStyle/>
        <a:p>
          <a:endParaRPr lang="cs-CZ"/>
        </a:p>
      </dgm:t>
    </dgm:pt>
    <dgm:pt modelId="{CBA7DCAE-2681-42DA-8D21-189E0DDE54B4}" type="pres">
      <dgm:prSet presAssocID="{6AE02736-664D-4903-9F39-4CB94A09FB1E}" presName="middleNode" presStyleCnt="0"/>
      <dgm:spPr/>
    </dgm:pt>
    <dgm:pt modelId="{2EDB30CC-0785-454E-A789-1B48E2A53977}" type="pres">
      <dgm:prSet presAssocID="{6AE02736-664D-4903-9F39-4CB94A09FB1E}" presName="padding" presStyleLbl="node1" presStyleIdx="1" presStyleCnt="9"/>
      <dgm:spPr/>
    </dgm:pt>
    <dgm:pt modelId="{0C01714E-16DF-4138-A508-2029B5FF0861}" type="pres">
      <dgm:prSet presAssocID="{6AE02736-664D-4903-9F39-4CB94A09FB1E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A20172-9302-4DD2-87F1-244883B64942}" type="pres">
      <dgm:prSet presAssocID="{EF785EEE-EDFB-42F4-A9CD-C5C5BA11D56D}" presName="sibTrans" presStyleLbl="sibTrans2D1" presStyleIdx="2" presStyleCnt="8"/>
      <dgm:spPr/>
      <dgm:t>
        <a:bodyPr/>
        <a:lstStyle/>
        <a:p>
          <a:endParaRPr lang="cs-CZ"/>
        </a:p>
      </dgm:t>
    </dgm:pt>
    <dgm:pt modelId="{70D35C60-1421-4A2A-B98B-EDAED6A1767F}" type="pres">
      <dgm:prSet presAssocID="{7605E715-8DA4-4743-B042-424626F03742}" presName="middleNode" presStyleCnt="0"/>
      <dgm:spPr/>
    </dgm:pt>
    <dgm:pt modelId="{D20BB55E-0365-4B2F-B64F-F913C1EC6824}" type="pres">
      <dgm:prSet presAssocID="{7605E715-8DA4-4743-B042-424626F03742}" presName="padding" presStyleLbl="node1" presStyleIdx="2" presStyleCnt="9"/>
      <dgm:spPr/>
    </dgm:pt>
    <dgm:pt modelId="{5FFD1C82-FCBA-4F61-A71D-374C79551CFA}" type="pres">
      <dgm:prSet presAssocID="{7605E715-8DA4-4743-B042-424626F03742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A8EAE4-619A-4768-BB79-5C514DA8E639}" type="pres">
      <dgm:prSet presAssocID="{C05C1702-1EAB-4950-B2E1-E205DBA20156}" presName="sibTrans" presStyleLbl="sibTrans2D1" presStyleIdx="3" presStyleCnt="8"/>
      <dgm:spPr/>
      <dgm:t>
        <a:bodyPr/>
        <a:lstStyle/>
        <a:p>
          <a:endParaRPr lang="cs-CZ"/>
        </a:p>
      </dgm:t>
    </dgm:pt>
    <dgm:pt modelId="{4B38F3BB-4CF2-4341-A7A7-E6165F6A054C}" type="pres">
      <dgm:prSet presAssocID="{3D4AFEAD-6D89-4D70-8532-465AF79D5F46}" presName="middleNode" presStyleCnt="0"/>
      <dgm:spPr/>
    </dgm:pt>
    <dgm:pt modelId="{506CB550-ACC1-4EE0-86C7-E0AFC45979E4}" type="pres">
      <dgm:prSet presAssocID="{3D4AFEAD-6D89-4D70-8532-465AF79D5F46}" presName="padding" presStyleLbl="node1" presStyleIdx="3" presStyleCnt="9"/>
      <dgm:spPr/>
    </dgm:pt>
    <dgm:pt modelId="{8DA2785D-6D3A-4DFA-B6C8-D21995B413EB}" type="pres">
      <dgm:prSet presAssocID="{3D4AFEAD-6D89-4D70-8532-465AF79D5F46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30E75E-C96E-4848-870D-D2C8AA6A7770}" type="pres">
      <dgm:prSet presAssocID="{0E45A1DD-2DC9-4C04-AF5D-1257CDB86BFB}" presName="sibTrans" presStyleLbl="sibTrans2D1" presStyleIdx="4" presStyleCnt="8"/>
      <dgm:spPr/>
      <dgm:t>
        <a:bodyPr/>
        <a:lstStyle/>
        <a:p>
          <a:endParaRPr lang="cs-CZ"/>
        </a:p>
      </dgm:t>
    </dgm:pt>
    <dgm:pt modelId="{C6158D67-283E-403B-A6AC-236E1D6DC9F1}" type="pres">
      <dgm:prSet presAssocID="{D7565D2D-DAE2-4908-93E9-514911AC320F}" presName="middleNode" presStyleCnt="0"/>
      <dgm:spPr/>
    </dgm:pt>
    <dgm:pt modelId="{E0007281-AF19-4274-BE80-212A769155D2}" type="pres">
      <dgm:prSet presAssocID="{D7565D2D-DAE2-4908-93E9-514911AC320F}" presName="padding" presStyleLbl="node1" presStyleIdx="4" presStyleCnt="9"/>
      <dgm:spPr/>
    </dgm:pt>
    <dgm:pt modelId="{752EDB0C-4FA0-4964-AB7A-4BA329308EEE}" type="pres">
      <dgm:prSet presAssocID="{D7565D2D-DAE2-4908-93E9-514911AC320F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F9A1E3-BBBC-4C69-AE7A-B36D75DF01CA}" type="pres">
      <dgm:prSet presAssocID="{1391070C-DDF8-47FB-AA41-216C1F815218}" presName="sibTrans" presStyleLbl="sibTrans2D1" presStyleIdx="5" presStyleCnt="8"/>
      <dgm:spPr/>
      <dgm:t>
        <a:bodyPr/>
        <a:lstStyle/>
        <a:p>
          <a:endParaRPr lang="cs-CZ"/>
        </a:p>
      </dgm:t>
    </dgm:pt>
    <dgm:pt modelId="{46705587-B85D-40BF-BA74-591126061E19}" type="pres">
      <dgm:prSet presAssocID="{18554343-1AB6-4099-B067-B26B99B83F62}" presName="middleNode" presStyleCnt="0"/>
      <dgm:spPr/>
    </dgm:pt>
    <dgm:pt modelId="{6F516020-9EB4-469C-AE5E-5C178D1F29A4}" type="pres">
      <dgm:prSet presAssocID="{18554343-1AB6-4099-B067-B26B99B83F62}" presName="padding" presStyleLbl="node1" presStyleIdx="5" presStyleCnt="9"/>
      <dgm:spPr/>
    </dgm:pt>
    <dgm:pt modelId="{040B0F7D-21BA-4867-87CB-B350D0B0A5A4}" type="pres">
      <dgm:prSet presAssocID="{18554343-1AB6-4099-B067-B26B99B83F62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C57942-E0EF-4205-8542-6FF5C9696B0E}" type="pres">
      <dgm:prSet presAssocID="{7E1E65BE-68D1-4E10-B719-D205954F975B}" presName="sibTrans" presStyleLbl="sibTrans2D1" presStyleIdx="6" presStyleCnt="8"/>
      <dgm:spPr/>
      <dgm:t>
        <a:bodyPr/>
        <a:lstStyle/>
        <a:p>
          <a:endParaRPr lang="cs-CZ"/>
        </a:p>
      </dgm:t>
    </dgm:pt>
    <dgm:pt modelId="{AB4A09DB-034F-4B49-A758-C169E0010554}" type="pres">
      <dgm:prSet presAssocID="{C1595735-6F4B-45E3-818E-EA9E5ED4806E}" presName="middleNode" presStyleCnt="0"/>
      <dgm:spPr/>
    </dgm:pt>
    <dgm:pt modelId="{075ACFAD-F8CC-46BD-BA75-D920B3E83578}" type="pres">
      <dgm:prSet presAssocID="{C1595735-6F4B-45E3-818E-EA9E5ED4806E}" presName="padding" presStyleLbl="node1" presStyleIdx="6" presStyleCnt="9"/>
      <dgm:spPr/>
    </dgm:pt>
    <dgm:pt modelId="{71249CB1-5086-4C8C-9C80-EF458198FB85}" type="pres">
      <dgm:prSet presAssocID="{C1595735-6F4B-45E3-818E-EA9E5ED4806E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B171BE-0FC2-4833-98FA-C9EC70CE9021}" type="pres">
      <dgm:prSet presAssocID="{7464B641-3B35-4DF7-BD60-D3EF818D85D1}" presName="sibTrans" presStyleLbl="sibTrans2D1" presStyleIdx="7" presStyleCnt="8"/>
      <dgm:spPr/>
      <dgm:t>
        <a:bodyPr/>
        <a:lstStyle/>
        <a:p>
          <a:endParaRPr lang="cs-CZ"/>
        </a:p>
      </dgm:t>
    </dgm:pt>
    <dgm:pt modelId="{37921594-8F5C-418F-9302-687BED4066C5}" type="pres">
      <dgm:prSet presAssocID="{1BDF5F77-282B-42D5-BF34-413EDB639644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6D2D7B-43F9-447A-AEB2-A8871958FCCE}" type="presOf" srcId="{D7565D2D-DAE2-4908-93E9-514911AC320F}" destId="{752EDB0C-4FA0-4964-AB7A-4BA329308EEE}" srcOrd="0" destOrd="0" presId="urn:microsoft.com/office/officeart/2005/8/layout/bProcess2"/>
    <dgm:cxn modelId="{CACE8FB9-D538-488E-B1E5-04192BF6A15E}" type="presOf" srcId="{18554343-1AB6-4099-B067-B26B99B83F62}" destId="{040B0F7D-21BA-4867-87CB-B350D0B0A5A4}" srcOrd="0" destOrd="0" presId="urn:microsoft.com/office/officeart/2005/8/layout/bProcess2"/>
    <dgm:cxn modelId="{F82C4B0C-DA6F-4A05-975E-5224157121B7}" srcId="{E202C5FE-2EFF-45D8-8E36-7F0866177F03}" destId="{18554343-1AB6-4099-B067-B26B99B83F62}" srcOrd="6" destOrd="0" parTransId="{797853CE-BE79-4A6B-B932-873116E10BB8}" sibTransId="{7E1E65BE-68D1-4E10-B719-D205954F975B}"/>
    <dgm:cxn modelId="{E0968033-FDBB-41D3-BEA7-456E6A8676FB}" srcId="{E202C5FE-2EFF-45D8-8E36-7F0866177F03}" destId="{1BDF5F77-282B-42D5-BF34-413EDB639644}" srcOrd="8" destOrd="0" parTransId="{0092667C-008B-4DC2-953D-DB2221D8FD97}" sibTransId="{DC13C94E-C933-42EA-B34E-F380B857A243}"/>
    <dgm:cxn modelId="{3000830C-4D44-4497-9367-9DF5B839994D}" type="presOf" srcId="{3D4AFEAD-6D89-4D70-8532-465AF79D5F46}" destId="{8DA2785D-6D3A-4DFA-B6C8-D21995B413EB}" srcOrd="0" destOrd="0" presId="urn:microsoft.com/office/officeart/2005/8/layout/bProcess2"/>
    <dgm:cxn modelId="{FCB00A3D-7E79-45F0-AC3A-4ADD7B9E1AE6}" type="presOf" srcId="{EF785EEE-EDFB-42F4-A9CD-C5C5BA11D56D}" destId="{5EA20172-9302-4DD2-87F1-244883B64942}" srcOrd="0" destOrd="0" presId="urn:microsoft.com/office/officeart/2005/8/layout/bProcess2"/>
    <dgm:cxn modelId="{87C76D39-2012-473E-B5AA-11B5E5A405D5}" type="presOf" srcId="{FBCE601F-5C76-48BE-A7DE-B68352EA2AAE}" destId="{7B1F2251-3BC5-45A3-B281-2AA337A40AAC}" srcOrd="0" destOrd="0" presId="urn:microsoft.com/office/officeart/2005/8/layout/bProcess2"/>
    <dgm:cxn modelId="{EDFF3A7B-59F1-4A05-B018-5CD3D5CCC973}" type="presOf" srcId="{C05C1702-1EAB-4950-B2E1-E205DBA20156}" destId="{F8A8EAE4-619A-4768-BB79-5C514DA8E639}" srcOrd="0" destOrd="0" presId="urn:microsoft.com/office/officeart/2005/8/layout/bProcess2"/>
    <dgm:cxn modelId="{9CE0E814-BA34-4D01-8624-55E8749DEDEB}" type="presOf" srcId="{7464B641-3B35-4DF7-BD60-D3EF818D85D1}" destId="{5DB171BE-0FC2-4833-98FA-C9EC70CE9021}" srcOrd="0" destOrd="0" presId="urn:microsoft.com/office/officeart/2005/8/layout/bProcess2"/>
    <dgm:cxn modelId="{2D0F1A75-2F73-48DE-8192-08E606F72B24}" srcId="{E202C5FE-2EFF-45D8-8E36-7F0866177F03}" destId="{3482EA4D-112D-4EBA-80F9-23C8551810EB}" srcOrd="1" destOrd="0" parTransId="{84F6E5E9-04E4-445A-A97D-1155210CE625}" sibTransId="{74E5ED62-70E8-462C-B432-C00D08003602}"/>
    <dgm:cxn modelId="{A24FDEBF-A07D-496B-A1D7-48004CF770C6}" srcId="{E202C5FE-2EFF-45D8-8E36-7F0866177F03}" destId="{6AE02736-664D-4903-9F39-4CB94A09FB1E}" srcOrd="2" destOrd="0" parTransId="{74A1A31A-FDC0-45E0-8BCB-58055061E035}" sibTransId="{EF785EEE-EDFB-42F4-A9CD-C5C5BA11D56D}"/>
    <dgm:cxn modelId="{477E38AB-D9AE-46E2-BD9C-F7F57D995AAE}" srcId="{E202C5FE-2EFF-45D8-8E36-7F0866177F03}" destId="{C1595735-6F4B-45E3-818E-EA9E5ED4806E}" srcOrd="7" destOrd="0" parTransId="{A96AA2EF-0236-4FE2-8E46-12583946FB78}" sibTransId="{7464B641-3B35-4DF7-BD60-D3EF818D85D1}"/>
    <dgm:cxn modelId="{D9086491-C4E1-4493-A71D-126AE2684D47}" srcId="{E202C5FE-2EFF-45D8-8E36-7F0866177F03}" destId="{D7565D2D-DAE2-4908-93E9-514911AC320F}" srcOrd="5" destOrd="0" parTransId="{F3AB5D7F-76D9-4091-AC31-38C2A4B935AB}" sibTransId="{1391070C-DDF8-47FB-AA41-216C1F815218}"/>
    <dgm:cxn modelId="{443ED4A6-7109-4D39-8D1E-5EAC5794A2F4}" type="presOf" srcId="{74E5ED62-70E8-462C-B432-C00D08003602}" destId="{AA561F26-C834-46E4-BD7F-EC7BCF7A8E7B}" srcOrd="0" destOrd="0" presId="urn:microsoft.com/office/officeart/2005/8/layout/bProcess2"/>
    <dgm:cxn modelId="{BF9043B7-761F-4DC2-918A-E1FF6EA8EA45}" type="presOf" srcId="{E202C5FE-2EFF-45D8-8E36-7F0866177F03}" destId="{6300766A-1B9C-47D0-96A2-0F92B1E065D1}" srcOrd="0" destOrd="0" presId="urn:microsoft.com/office/officeart/2005/8/layout/bProcess2"/>
    <dgm:cxn modelId="{76161842-ED74-4D71-86A0-73C20360E469}" type="presOf" srcId="{7605E715-8DA4-4743-B042-424626F03742}" destId="{5FFD1C82-FCBA-4F61-A71D-374C79551CFA}" srcOrd="0" destOrd="0" presId="urn:microsoft.com/office/officeart/2005/8/layout/bProcess2"/>
    <dgm:cxn modelId="{62DFC8D7-EC53-4E58-B4D1-6743DCE84755}" type="presOf" srcId="{0E45A1DD-2DC9-4C04-AF5D-1257CDB86BFB}" destId="{2330E75E-C96E-4848-870D-D2C8AA6A7770}" srcOrd="0" destOrd="0" presId="urn:microsoft.com/office/officeart/2005/8/layout/bProcess2"/>
    <dgm:cxn modelId="{DF7BBF94-FB5F-41F2-B681-D4D2B44F9051}" type="presOf" srcId="{1BDF5F77-282B-42D5-BF34-413EDB639644}" destId="{37921594-8F5C-418F-9302-687BED4066C5}" srcOrd="0" destOrd="0" presId="urn:microsoft.com/office/officeart/2005/8/layout/bProcess2"/>
    <dgm:cxn modelId="{29C38153-A4EC-41D7-92C2-46D91A7121E5}" type="presOf" srcId="{3482EA4D-112D-4EBA-80F9-23C8551810EB}" destId="{7CC84E72-7DE1-49DE-B67C-51B1E7E468BA}" srcOrd="0" destOrd="0" presId="urn:microsoft.com/office/officeart/2005/8/layout/bProcess2"/>
    <dgm:cxn modelId="{45FE6D28-1FD0-46DA-A7A3-CEE9D4670292}" type="presOf" srcId="{1391070C-DDF8-47FB-AA41-216C1F815218}" destId="{6CF9A1E3-BBBC-4C69-AE7A-B36D75DF01CA}" srcOrd="0" destOrd="0" presId="urn:microsoft.com/office/officeart/2005/8/layout/bProcess2"/>
    <dgm:cxn modelId="{16A29F14-9E80-4EED-A53D-625BF1267CD3}" srcId="{E202C5FE-2EFF-45D8-8E36-7F0866177F03}" destId="{3E2952C7-94B5-4507-9E91-7B701D8E856F}" srcOrd="0" destOrd="0" parTransId="{1F2A7A29-C613-4AB6-A564-600688ACFD93}" sibTransId="{FBCE601F-5C76-48BE-A7DE-B68352EA2AAE}"/>
    <dgm:cxn modelId="{B0AE8858-66DA-4F28-AA79-945F3D84A2EE}" type="presOf" srcId="{6AE02736-664D-4903-9F39-4CB94A09FB1E}" destId="{0C01714E-16DF-4138-A508-2029B5FF0861}" srcOrd="0" destOrd="0" presId="urn:microsoft.com/office/officeart/2005/8/layout/bProcess2"/>
    <dgm:cxn modelId="{273F0EA0-2B51-4402-B9A4-CBC51302FF99}" srcId="{E202C5FE-2EFF-45D8-8E36-7F0866177F03}" destId="{7605E715-8DA4-4743-B042-424626F03742}" srcOrd="3" destOrd="0" parTransId="{86A88071-1D1D-4865-B2A6-8864AB5FAAC0}" sibTransId="{C05C1702-1EAB-4950-B2E1-E205DBA20156}"/>
    <dgm:cxn modelId="{D07326A5-CD48-4AA6-BB82-47CC084CDAD6}" type="presOf" srcId="{3E2952C7-94B5-4507-9E91-7B701D8E856F}" destId="{CEB8E01A-13CB-4247-9E69-BBEB757B24D0}" srcOrd="0" destOrd="0" presId="urn:microsoft.com/office/officeart/2005/8/layout/bProcess2"/>
    <dgm:cxn modelId="{3EDC5DE9-BAE4-4648-A5A2-8CDCA294EC0C}" srcId="{E202C5FE-2EFF-45D8-8E36-7F0866177F03}" destId="{3D4AFEAD-6D89-4D70-8532-465AF79D5F46}" srcOrd="4" destOrd="0" parTransId="{A8B568F5-AD1B-4FA2-B9BB-EE6997495A3D}" sibTransId="{0E45A1DD-2DC9-4C04-AF5D-1257CDB86BFB}"/>
    <dgm:cxn modelId="{F846EC0C-3758-410B-827F-C92511340F37}" type="presOf" srcId="{7E1E65BE-68D1-4E10-B719-D205954F975B}" destId="{1EC57942-E0EF-4205-8542-6FF5C9696B0E}" srcOrd="0" destOrd="0" presId="urn:microsoft.com/office/officeart/2005/8/layout/bProcess2"/>
    <dgm:cxn modelId="{EF7A15AD-CC26-4890-BBBB-2B997CE75303}" type="presOf" srcId="{C1595735-6F4B-45E3-818E-EA9E5ED4806E}" destId="{71249CB1-5086-4C8C-9C80-EF458198FB85}" srcOrd="0" destOrd="0" presId="urn:microsoft.com/office/officeart/2005/8/layout/bProcess2"/>
    <dgm:cxn modelId="{A4380345-1DD4-4875-9407-E3830081FB03}" type="presParOf" srcId="{6300766A-1B9C-47D0-96A2-0F92B1E065D1}" destId="{CEB8E01A-13CB-4247-9E69-BBEB757B24D0}" srcOrd="0" destOrd="0" presId="urn:microsoft.com/office/officeart/2005/8/layout/bProcess2"/>
    <dgm:cxn modelId="{4FAE9CD2-34EC-4FB8-AC8A-BCA21417F732}" type="presParOf" srcId="{6300766A-1B9C-47D0-96A2-0F92B1E065D1}" destId="{7B1F2251-3BC5-45A3-B281-2AA337A40AAC}" srcOrd="1" destOrd="0" presId="urn:microsoft.com/office/officeart/2005/8/layout/bProcess2"/>
    <dgm:cxn modelId="{300C1652-7D93-4862-8033-031AAF05BB17}" type="presParOf" srcId="{6300766A-1B9C-47D0-96A2-0F92B1E065D1}" destId="{0E083F7D-8FED-460E-BB45-5CC19C3D9E47}" srcOrd="2" destOrd="0" presId="urn:microsoft.com/office/officeart/2005/8/layout/bProcess2"/>
    <dgm:cxn modelId="{5F4E9B03-BBF3-4C9B-8938-5749457FA9C8}" type="presParOf" srcId="{0E083F7D-8FED-460E-BB45-5CC19C3D9E47}" destId="{9AA0027C-F980-45FD-9DAC-51E5AD3B3D4B}" srcOrd="0" destOrd="0" presId="urn:microsoft.com/office/officeart/2005/8/layout/bProcess2"/>
    <dgm:cxn modelId="{76A0E331-B324-4877-9484-F586757421F1}" type="presParOf" srcId="{0E083F7D-8FED-460E-BB45-5CC19C3D9E47}" destId="{7CC84E72-7DE1-49DE-B67C-51B1E7E468BA}" srcOrd="1" destOrd="0" presId="urn:microsoft.com/office/officeart/2005/8/layout/bProcess2"/>
    <dgm:cxn modelId="{1DDE0563-AAFF-4634-B0E1-CC9B51AC1B72}" type="presParOf" srcId="{6300766A-1B9C-47D0-96A2-0F92B1E065D1}" destId="{AA561F26-C834-46E4-BD7F-EC7BCF7A8E7B}" srcOrd="3" destOrd="0" presId="urn:microsoft.com/office/officeart/2005/8/layout/bProcess2"/>
    <dgm:cxn modelId="{14005A8F-B820-4D6D-AA89-F13604729C2B}" type="presParOf" srcId="{6300766A-1B9C-47D0-96A2-0F92B1E065D1}" destId="{CBA7DCAE-2681-42DA-8D21-189E0DDE54B4}" srcOrd="4" destOrd="0" presId="urn:microsoft.com/office/officeart/2005/8/layout/bProcess2"/>
    <dgm:cxn modelId="{BFAD1C6F-115F-4F03-AC6E-097A75A87CAB}" type="presParOf" srcId="{CBA7DCAE-2681-42DA-8D21-189E0DDE54B4}" destId="{2EDB30CC-0785-454E-A789-1B48E2A53977}" srcOrd="0" destOrd="0" presId="urn:microsoft.com/office/officeart/2005/8/layout/bProcess2"/>
    <dgm:cxn modelId="{EB249C74-58F7-4B1C-9383-4D0BF223A2EB}" type="presParOf" srcId="{CBA7DCAE-2681-42DA-8D21-189E0DDE54B4}" destId="{0C01714E-16DF-4138-A508-2029B5FF0861}" srcOrd="1" destOrd="0" presId="urn:microsoft.com/office/officeart/2005/8/layout/bProcess2"/>
    <dgm:cxn modelId="{61DD1AA1-9594-4C9E-B315-1E5305B769B2}" type="presParOf" srcId="{6300766A-1B9C-47D0-96A2-0F92B1E065D1}" destId="{5EA20172-9302-4DD2-87F1-244883B64942}" srcOrd="5" destOrd="0" presId="urn:microsoft.com/office/officeart/2005/8/layout/bProcess2"/>
    <dgm:cxn modelId="{D6D94D21-C6C9-4C80-939F-F581D21D75D6}" type="presParOf" srcId="{6300766A-1B9C-47D0-96A2-0F92B1E065D1}" destId="{70D35C60-1421-4A2A-B98B-EDAED6A1767F}" srcOrd="6" destOrd="0" presId="urn:microsoft.com/office/officeart/2005/8/layout/bProcess2"/>
    <dgm:cxn modelId="{B051379A-E82E-454B-BEF0-1DD2D91C15AC}" type="presParOf" srcId="{70D35C60-1421-4A2A-B98B-EDAED6A1767F}" destId="{D20BB55E-0365-4B2F-B64F-F913C1EC6824}" srcOrd="0" destOrd="0" presId="urn:microsoft.com/office/officeart/2005/8/layout/bProcess2"/>
    <dgm:cxn modelId="{CC67FF8D-BF8A-47C9-8356-31C818347361}" type="presParOf" srcId="{70D35C60-1421-4A2A-B98B-EDAED6A1767F}" destId="{5FFD1C82-FCBA-4F61-A71D-374C79551CFA}" srcOrd="1" destOrd="0" presId="urn:microsoft.com/office/officeart/2005/8/layout/bProcess2"/>
    <dgm:cxn modelId="{4438AA98-A143-451A-AEB7-3DA924824459}" type="presParOf" srcId="{6300766A-1B9C-47D0-96A2-0F92B1E065D1}" destId="{F8A8EAE4-619A-4768-BB79-5C514DA8E639}" srcOrd="7" destOrd="0" presId="urn:microsoft.com/office/officeart/2005/8/layout/bProcess2"/>
    <dgm:cxn modelId="{BDDC84E7-D682-4436-933B-73D96FC56699}" type="presParOf" srcId="{6300766A-1B9C-47D0-96A2-0F92B1E065D1}" destId="{4B38F3BB-4CF2-4341-A7A7-E6165F6A054C}" srcOrd="8" destOrd="0" presId="urn:microsoft.com/office/officeart/2005/8/layout/bProcess2"/>
    <dgm:cxn modelId="{56B52F7C-D454-4C49-8444-84044386A1B6}" type="presParOf" srcId="{4B38F3BB-4CF2-4341-A7A7-E6165F6A054C}" destId="{506CB550-ACC1-4EE0-86C7-E0AFC45979E4}" srcOrd="0" destOrd="0" presId="urn:microsoft.com/office/officeart/2005/8/layout/bProcess2"/>
    <dgm:cxn modelId="{04807F77-552A-482C-9C49-A61D3D8B1465}" type="presParOf" srcId="{4B38F3BB-4CF2-4341-A7A7-E6165F6A054C}" destId="{8DA2785D-6D3A-4DFA-B6C8-D21995B413EB}" srcOrd="1" destOrd="0" presId="urn:microsoft.com/office/officeart/2005/8/layout/bProcess2"/>
    <dgm:cxn modelId="{81412990-6766-449F-84C2-08B8D04EE1C8}" type="presParOf" srcId="{6300766A-1B9C-47D0-96A2-0F92B1E065D1}" destId="{2330E75E-C96E-4848-870D-D2C8AA6A7770}" srcOrd="9" destOrd="0" presId="urn:microsoft.com/office/officeart/2005/8/layout/bProcess2"/>
    <dgm:cxn modelId="{9F254862-53AE-44C0-B535-F9CD7C57C177}" type="presParOf" srcId="{6300766A-1B9C-47D0-96A2-0F92B1E065D1}" destId="{C6158D67-283E-403B-A6AC-236E1D6DC9F1}" srcOrd="10" destOrd="0" presId="urn:microsoft.com/office/officeart/2005/8/layout/bProcess2"/>
    <dgm:cxn modelId="{4C80E7FC-CC4E-4B5B-8B58-D3A6ABB17B5E}" type="presParOf" srcId="{C6158D67-283E-403B-A6AC-236E1D6DC9F1}" destId="{E0007281-AF19-4274-BE80-212A769155D2}" srcOrd="0" destOrd="0" presId="urn:microsoft.com/office/officeart/2005/8/layout/bProcess2"/>
    <dgm:cxn modelId="{FD69F8D5-97DE-4712-98BF-32F8901E30C3}" type="presParOf" srcId="{C6158D67-283E-403B-A6AC-236E1D6DC9F1}" destId="{752EDB0C-4FA0-4964-AB7A-4BA329308EEE}" srcOrd="1" destOrd="0" presId="urn:microsoft.com/office/officeart/2005/8/layout/bProcess2"/>
    <dgm:cxn modelId="{5F97C9E4-8EAE-4ABA-B7C0-412B24ACE4C1}" type="presParOf" srcId="{6300766A-1B9C-47D0-96A2-0F92B1E065D1}" destId="{6CF9A1E3-BBBC-4C69-AE7A-B36D75DF01CA}" srcOrd="11" destOrd="0" presId="urn:microsoft.com/office/officeart/2005/8/layout/bProcess2"/>
    <dgm:cxn modelId="{97028C45-C86C-48DD-ADEF-7F2F0A384B4D}" type="presParOf" srcId="{6300766A-1B9C-47D0-96A2-0F92B1E065D1}" destId="{46705587-B85D-40BF-BA74-591126061E19}" srcOrd="12" destOrd="0" presId="urn:microsoft.com/office/officeart/2005/8/layout/bProcess2"/>
    <dgm:cxn modelId="{779EB5BA-D273-4060-ABF6-C440938BC5CA}" type="presParOf" srcId="{46705587-B85D-40BF-BA74-591126061E19}" destId="{6F516020-9EB4-469C-AE5E-5C178D1F29A4}" srcOrd="0" destOrd="0" presId="urn:microsoft.com/office/officeart/2005/8/layout/bProcess2"/>
    <dgm:cxn modelId="{385DAABF-3DFD-4B34-8AAA-C7A906531893}" type="presParOf" srcId="{46705587-B85D-40BF-BA74-591126061E19}" destId="{040B0F7D-21BA-4867-87CB-B350D0B0A5A4}" srcOrd="1" destOrd="0" presId="urn:microsoft.com/office/officeart/2005/8/layout/bProcess2"/>
    <dgm:cxn modelId="{BB394509-FED8-4CFE-8E6C-BF6C4E2DF694}" type="presParOf" srcId="{6300766A-1B9C-47D0-96A2-0F92B1E065D1}" destId="{1EC57942-E0EF-4205-8542-6FF5C9696B0E}" srcOrd="13" destOrd="0" presId="urn:microsoft.com/office/officeart/2005/8/layout/bProcess2"/>
    <dgm:cxn modelId="{4A709970-5167-4F29-991F-EE8B7CC4F0F8}" type="presParOf" srcId="{6300766A-1B9C-47D0-96A2-0F92B1E065D1}" destId="{AB4A09DB-034F-4B49-A758-C169E0010554}" srcOrd="14" destOrd="0" presId="urn:microsoft.com/office/officeart/2005/8/layout/bProcess2"/>
    <dgm:cxn modelId="{149DAF86-71E5-46D2-BFA3-D39828499814}" type="presParOf" srcId="{AB4A09DB-034F-4B49-A758-C169E0010554}" destId="{075ACFAD-F8CC-46BD-BA75-D920B3E83578}" srcOrd="0" destOrd="0" presId="urn:microsoft.com/office/officeart/2005/8/layout/bProcess2"/>
    <dgm:cxn modelId="{AB6E02DD-5B0B-4ADF-84F6-E45014301F7C}" type="presParOf" srcId="{AB4A09DB-034F-4B49-A758-C169E0010554}" destId="{71249CB1-5086-4C8C-9C80-EF458198FB85}" srcOrd="1" destOrd="0" presId="urn:microsoft.com/office/officeart/2005/8/layout/bProcess2"/>
    <dgm:cxn modelId="{E13FDF4F-3DD5-4895-B0E2-2AD6E8076DAD}" type="presParOf" srcId="{6300766A-1B9C-47D0-96A2-0F92B1E065D1}" destId="{5DB171BE-0FC2-4833-98FA-C9EC70CE9021}" srcOrd="15" destOrd="0" presId="urn:microsoft.com/office/officeart/2005/8/layout/bProcess2"/>
    <dgm:cxn modelId="{3DEB68D6-A2D5-4940-9B1D-941786D93341}" type="presParOf" srcId="{6300766A-1B9C-47D0-96A2-0F92B1E065D1}" destId="{37921594-8F5C-418F-9302-687BED4066C5}" srcOrd="16" destOrd="0" presId="urn:microsoft.com/office/officeart/2005/8/layout/bProcess2"/>
  </dgm:cxnLst>
  <dgm:bg>
    <a:solidFill>
      <a:srgbClr val="00B0F0"/>
    </a:solidFill>
  </dgm:bg>
  <dgm:whole>
    <a:ln w="57150">
      <a:solidFill>
        <a:srgbClr val="0070C0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C3D26B-D96B-43F5-B367-337466ABA9EE}" type="doc">
      <dgm:prSet loTypeId="urn:microsoft.com/office/officeart/2005/8/layout/bProcess2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33C75002-5F69-4CED-A92C-117E767B9CE3}">
      <dgm:prSet phldrT="[Text]"/>
      <dgm:spPr/>
      <dgm:t>
        <a:bodyPr/>
        <a:lstStyle/>
        <a:p>
          <a:r>
            <a:rPr lang="cs-CZ" dirty="0" err="1" smtClean="0">
              <a:latin typeface="Times New Roman" pitchFamily="18" charset="0"/>
              <a:cs typeface="Times New Roman" pitchFamily="18" charset="0"/>
            </a:rPr>
            <a:t>li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3B73A521-E5D3-4D79-AB61-243D45DE6CB6}" type="parTrans" cxnId="{A7A60F3E-5905-4220-A196-AF07A644AB22}">
      <dgm:prSet/>
      <dgm:spPr/>
      <dgm:t>
        <a:bodyPr/>
        <a:lstStyle/>
        <a:p>
          <a:endParaRPr lang="cs-CZ"/>
        </a:p>
      </dgm:t>
    </dgm:pt>
    <dgm:pt modelId="{5022FD16-9835-4F43-95A2-1DB09F2BC578}" type="sibTrans" cxnId="{A7A60F3E-5905-4220-A196-AF07A644AB22}">
      <dgm:prSet/>
      <dgm:spPr/>
      <dgm:t>
        <a:bodyPr/>
        <a:lstStyle/>
        <a:p>
          <a:endParaRPr lang="cs-CZ"/>
        </a:p>
      </dgm:t>
    </dgm:pt>
    <dgm:pt modelId="{EC06AE25-FCF5-4BAB-89AC-E47CAF13B696}">
      <dgm:prSet phldrT="[Text]"/>
      <dgm:spPr/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lé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01261F21-F7BF-4AD8-8A8D-0B87E3B61A55}" type="parTrans" cxnId="{3C65765A-3735-4B03-B724-2CB0E09948F2}">
      <dgm:prSet/>
      <dgm:spPr/>
      <dgm:t>
        <a:bodyPr/>
        <a:lstStyle/>
        <a:p>
          <a:endParaRPr lang="cs-CZ"/>
        </a:p>
      </dgm:t>
    </dgm:pt>
    <dgm:pt modelId="{3AD869FF-FFA7-47F1-A7ED-502D6D0E872D}" type="sibTrans" cxnId="{3C65765A-3735-4B03-B724-2CB0E09948F2}">
      <dgm:prSet/>
      <dgm:spPr/>
      <dgm:t>
        <a:bodyPr/>
        <a:lstStyle/>
        <a:p>
          <a:endParaRPr lang="cs-CZ"/>
        </a:p>
      </dgm:t>
    </dgm:pt>
    <dgm:pt modelId="{6A2B9F16-D397-452D-8BA3-B81CE952FF28}">
      <dgm:prSet phldrT="[Text]"/>
      <dgm:spPr/>
      <dgm:t>
        <a:bodyPr/>
        <a:lstStyle/>
        <a:p>
          <a:r>
            <a:rPr lang="cs-CZ" b="1" dirty="0" smtClean="0">
              <a:latin typeface="Times New Roman" pitchFamily="18" charset="0"/>
              <a:cs typeface="Times New Roman" pitchFamily="18" charset="0"/>
            </a:rPr>
            <a:t>Si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94606D2E-311B-4A5C-B27E-E856CD580181}" type="parTrans" cxnId="{16A0B648-F649-4550-BE08-47310C7CFEFB}">
      <dgm:prSet/>
      <dgm:spPr/>
      <dgm:t>
        <a:bodyPr/>
        <a:lstStyle/>
        <a:p>
          <a:endParaRPr lang="cs-CZ"/>
        </a:p>
      </dgm:t>
    </dgm:pt>
    <dgm:pt modelId="{1F4B1CCA-7583-46D5-AD36-D8D48B8FDBCA}" type="sibTrans" cxnId="{16A0B648-F649-4550-BE08-47310C7CFEFB}">
      <dgm:prSet/>
      <dgm:spPr/>
      <dgm:t>
        <a:bodyPr/>
        <a:lstStyle/>
        <a:p>
          <a:endParaRPr lang="cs-CZ"/>
        </a:p>
      </dgm:t>
    </dgm:pt>
    <dgm:pt modelId="{B5FB7DEA-AD72-4735-A7D1-0F25179896A0}">
      <dgm:prSet phldrT="[Text]"/>
      <dgm:spPr/>
      <dgm:t>
        <a:bodyPr/>
        <a:lstStyle/>
        <a:p>
          <a:r>
            <a:rPr lang="cs-CZ" b="1" dirty="0" smtClean="0">
              <a:latin typeface="Times New Roman" pitchFamily="18" charset="0"/>
              <a:cs typeface="Times New Roman" pitchFamily="18" charset="0"/>
            </a:rPr>
            <a:t>mi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5D13D2DD-E019-453C-B7C1-D91AACCC28EC}" type="parTrans" cxnId="{A8FBFC9F-6C64-4D98-9C72-E45131252C84}">
      <dgm:prSet/>
      <dgm:spPr/>
      <dgm:t>
        <a:bodyPr/>
        <a:lstStyle/>
        <a:p>
          <a:endParaRPr lang="cs-CZ"/>
        </a:p>
      </dgm:t>
    </dgm:pt>
    <dgm:pt modelId="{FA5A0A5C-95C6-4AB6-8BFE-6B46D1BBD650}" type="sibTrans" cxnId="{A8FBFC9F-6C64-4D98-9C72-E45131252C84}">
      <dgm:prSet/>
      <dgm:spPr/>
      <dgm:t>
        <a:bodyPr/>
        <a:lstStyle/>
        <a:p>
          <a:endParaRPr lang="cs-CZ"/>
        </a:p>
      </dgm:t>
    </dgm:pt>
    <dgm:pt modelId="{4334C7F0-C3BC-4DEB-BF7E-6F6F1DA23F83}">
      <dgm:prSet phldrT="[Text]"/>
      <dgm:spPr/>
      <dgm:t>
        <a:bodyPr/>
        <a:lstStyle/>
        <a:p>
          <a:r>
            <a:rPr lang="cs-CZ" b="1" dirty="0" err="1" smtClean="0"/>
            <a:t>Pů</a:t>
          </a:r>
          <a:endParaRPr lang="cs-CZ" b="1" dirty="0"/>
        </a:p>
      </dgm:t>
    </dgm:pt>
    <dgm:pt modelId="{9D37C1EA-E85B-4BDB-BB6F-D1BACD86CF8D}" type="parTrans" cxnId="{8092B439-0FA8-4436-8846-13050E01484F}">
      <dgm:prSet/>
      <dgm:spPr/>
      <dgm:t>
        <a:bodyPr/>
        <a:lstStyle/>
        <a:p>
          <a:endParaRPr lang="cs-CZ"/>
        </a:p>
      </dgm:t>
    </dgm:pt>
    <dgm:pt modelId="{A84C1038-5C48-4A09-9875-2BF36012C01E}" type="sibTrans" cxnId="{8092B439-0FA8-4436-8846-13050E01484F}">
      <dgm:prSet/>
      <dgm:spPr/>
      <dgm:t>
        <a:bodyPr/>
        <a:lstStyle/>
        <a:p>
          <a:endParaRPr lang="cs-CZ"/>
        </a:p>
      </dgm:t>
    </dgm:pt>
    <dgm:pt modelId="{A9AEE614-937F-4842-A754-E39AC629428D}">
      <dgm:prSet phldrT="[Text]"/>
      <dgm:spPr/>
      <dgm:t>
        <a:bodyPr/>
        <a:lstStyle/>
        <a:p>
          <a:r>
            <a:rPr lang="cs-CZ" b="1" dirty="0" err="1" smtClean="0"/>
            <a:t>Lá</a:t>
          </a:r>
          <a:endParaRPr lang="cs-CZ" b="1" dirty="0"/>
        </a:p>
      </dgm:t>
    </dgm:pt>
    <dgm:pt modelId="{FA957CB8-71F6-4C83-B5A5-25034A02DA85}" type="parTrans" cxnId="{EBDEEF96-D480-4DAA-86EB-306985CDAB99}">
      <dgm:prSet/>
      <dgm:spPr/>
      <dgm:t>
        <a:bodyPr/>
        <a:lstStyle/>
        <a:p>
          <a:endParaRPr lang="cs-CZ"/>
        </a:p>
      </dgm:t>
    </dgm:pt>
    <dgm:pt modelId="{AADDBD74-BE96-46BC-BD8D-24D5D5269CE3}" type="sibTrans" cxnId="{EBDEEF96-D480-4DAA-86EB-306985CDAB99}">
      <dgm:prSet/>
      <dgm:spPr/>
      <dgm:t>
        <a:bodyPr/>
        <a:lstStyle/>
        <a:p>
          <a:endParaRPr lang="cs-CZ"/>
        </a:p>
      </dgm:t>
    </dgm:pt>
    <dgm:pt modelId="{AAFCCF59-EB05-47A0-8A7E-5752FD303B6B}">
      <dgm:prSet phldrT="[Text]"/>
      <dgm:spPr/>
      <dgm:t>
        <a:bodyPr/>
        <a:lstStyle/>
        <a:p>
          <a:r>
            <a:rPr lang="cs-CZ" b="1" dirty="0" err="1" smtClean="0">
              <a:latin typeface="Times New Roman" pitchFamily="18" charset="0"/>
              <a:cs typeface="Times New Roman" pitchFamily="18" charset="0"/>
            </a:rPr>
            <a:t>Sí</a:t>
          </a:r>
          <a:endParaRPr lang="cs-CZ" b="1" dirty="0">
            <a:latin typeface="Times New Roman" pitchFamily="18" charset="0"/>
            <a:cs typeface="Times New Roman" pitchFamily="18" charset="0"/>
          </a:endParaRPr>
        </a:p>
      </dgm:t>
    </dgm:pt>
    <dgm:pt modelId="{21C09029-2EDC-4F3F-B0A1-667EC7B1CB85}" type="parTrans" cxnId="{A0DD93DD-0000-4000-A3F5-FA402F998E9D}">
      <dgm:prSet/>
      <dgm:spPr/>
      <dgm:t>
        <a:bodyPr/>
        <a:lstStyle/>
        <a:p>
          <a:endParaRPr lang="cs-CZ"/>
        </a:p>
      </dgm:t>
    </dgm:pt>
    <dgm:pt modelId="{DF2AB231-D578-4209-99CD-65E10081FC21}" type="sibTrans" cxnId="{A0DD93DD-0000-4000-A3F5-FA402F998E9D}">
      <dgm:prSet/>
      <dgm:spPr/>
      <dgm:t>
        <a:bodyPr/>
        <a:lstStyle/>
        <a:p>
          <a:endParaRPr lang="cs-CZ"/>
        </a:p>
      </dgm:t>
    </dgm:pt>
    <dgm:pt modelId="{BB83ADCE-FC2C-4F4E-80C9-8DCC485BD9E5}">
      <dgm:prSet phldrT="[Text]"/>
      <dgm:spPr/>
      <dgm:t>
        <a:bodyPr/>
        <a:lstStyle/>
        <a:p>
          <a:r>
            <a:rPr lang="cs-CZ" b="1" dirty="0" err="1" smtClean="0"/>
            <a:t>lé</a:t>
          </a:r>
          <a:endParaRPr lang="cs-CZ" b="1" dirty="0"/>
        </a:p>
      </dgm:t>
    </dgm:pt>
    <dgm:pt modelId="{9E18E4B1-F431-4E3E-AE2B-D765249355C8}" type="parTrans" cxnId="{057D5C6B-FBEC-4C2C-A9FA-ADBB10D5D3AE}">
      <dgm:prSet/>
      <dgm:spPr/>
      <dgm:t>
        <a:bodyPr/>
        <a:lstStyle/>
        <a:p>
          <a:endParaRPr lang="cs-CZ"/>
        </a:p>
      </dgm:t>
    </dgm:pt>
    <dgm:pt modelId="{CD942EB4-D0B0-4DAC-BC20-7C34BFA96259}" type="sibTrans" cxnId="{057D5C6B-FBEC-4C2C-A9FA-ADBB10D5D3AE}">
      <dgm:prSet/>
      <dgm:spPr/>
      <dgm:t>
        <a:bodyPr/>
        <a:lstStyle/>
        <a:p>
          <a:endParaRPr lang="cs-CZ"/>
        </a:p>
      </dgm:t>
    </dgm:pt>
    <dgm:pt modelId="{552688D7-612C-41CC-9D47-9794B1C48FDA}">
      <dgm:prSet phldrT="[Text]"/>
      <dgm:spPr/>
      <dgm:t>
        <a:bodyPr/>
        <a:lstStyle/>
        <a:p>
          <a:r>
            <a:rPr lang="cs-CZ" dirty="0" err="1" smtClean="0">
              <a:latin typeface="Times New Roman" pitchFamily="18" charset="0"/>
              <a:cs typeface="Times New Roman" pitchFamily="18" charset="0"/>
            </a:rPr>
            <a:t>sa</a:t>
          </a:r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3BD6303D-340B-404C-A3D1-291A7247218C}" type="parTrans" cxnId="{AAD57887-45F1-4CA6-ABCD-52F649F12211}">
      <dgm:prSet/>
      <dgm:spPr/>
      <dgm:t>
        <a:bodyPr/>
        <a:lstStyle/>
        <a:p>
          <a:endParaRPr lang="cs-CZ"/>
        </a:p>
      </dgm:t>
    </dgm:pt>
    <dgm:pt modelId="{94F4229D-B788-4DB2-A8CD-2B02E2DC3C23}" type="sibTrans" cxnId="{AAD57887-45F1-4CA6-ABCD-52F649F12211}">
      <dgm:prSet/>
      <dgm:spPr/>
      <dgm:t>
        <a:bodyPr/>
        <a:lstStyle/>
        <a:p>
          <a:endParaRPr lang="cs-CZ"/>
        </a:p>
      </dgm:t>
    </dgm:pt>
    <dgm:pt modelId="{B3B0D076-F9BC-4696-8316-80F0F1FA6EDA}" type="pres">
      <dgm:prSet presAssocID="{4BC3D26B-D96B-43F5-B367-337466ABA9EE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B390ECD2-ADB4-4837-BCF9-C03880C3C52B}" type="pres">
      <dgm:prSet presAssocID="{33C75002-5F69-4CED-A92C-117E767B9CE3}" presName="first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FE5C13-593A-4463-AC73-85C92A930A43}" type="pres">
      <dgm:prSet presAssocID="{5022FD16-9835-4F43-95A2-1DB09F2BC578}" presName="sibTrans" presStyleLbl="sibTrans2D1" presStyleIdx="0" presStyleCnt="8"/>
      <dgm:spPr/>
      <dgm:t>
        <a:bodyPr/>
        <a:lstStyle/>
        <a:p>
          <a:endParaRPr lang="cs-CZ"/>
        </a:p>
      </dgm:t>
    </dgm:pt>
    <dgm:pt modelId="{CCB72A85-ECC1-48D4-9B68-C8ABE13BEEC8}" type="pres">
      <dgm:prSet presAssocID="{EC06AE25-FCF5-4BAB-89AC-E47CAF13B696}" presName="middleNode" presStyleCnt="0"/>
      <dgm:spPr/>
    </dgm:pt>
    <dgm:pt modelId="{C8638503-2FC0-4D98-8E4B-159AE8E84FC2}" type="pres">
      <dgm:prSet presAssocID="{EC06AE25-FCF5-4BAB-89AC-E47CAF13B696}" presName="padding" presStyleLbl="node1" presStyleIdx="0" presStyleCnt="9"/>
      <dgm:spPr/>
    </dgm:pt>
    <dgm:pt modelId="{6A9E9444-AB36-4316-8C1E-FD18B664CECD}" type="pres">
      <dgm:prSet presAssocID="{EC06AE25-FCF5-4BAB-89AC-E47CAF13B696}" presName="shape" presStyleLbl="node1" presStyleIdx="1" presStyleCnt="9" custLinFactNeighborX="923" custLinFactNeighborY="-32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41C0B7-FFD8-4E27-8AC7-A486CE7037FC}" type="pres">
      <dgm:prSet presAssocID="{3AD869FF-FFA7-47F1-A7ED-502D6D0E872D}" presName="sibTrans" presStyleLbl="sibTrans2D1" presStyleIdx="1" presStyleCnt="8"/>
      <dgm:spPr/>
      <dgm:t>
        <a:bodyPr/>
        <a:lstStyle/>
        <a:p>
          <a:endParaRPr lang="cs-CZ"/>
        </a:p>
      </dgm:t>
    </dgm:pt>
    <dgm:pt modelId="{28B7E33A-73A1-4774-829C-0DDAE6ADF589}" type="pres">
      <dgm:prSet presAssocID="{6A2B9F16-D397-452D-8BA3-B81CE952FF28}" presName="middleNode" presStyleCnt="0"/>
      <dgm:spPr/>
    </dgm:pt>
    <dgm:pt modelId="{43471DCA-F41D-4A05-A716-587F805B6ED8}" type="pres">
      <dgm:prSet presAssocID="{6A2B9F16-D397-452D-8BA3-B81CE952FF28}" presName="padding" presStyleLbl="node1" presStyleIdx="1" presStyleCnt="9"/>
      <dgm:spPr/>
    </dgm:pt>
    <dgm:pt modelId="{87346F17-BE46-41A1-9DF4-2D1A1D0E4BDF}" type="pres">
      <dgm:prSet presAssocID="{6A2B9F16-D397-452D-8BA3-B81CE952FF28}" presName="shap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DF8C38-A4A3-4247-912C-D465EEEE7A0F}" type="pres">
      <dgm:prSet presAssocID="{1F4B1CCA-7583-46D5-AD36-D8D48B8FDBCA}" presName="sibTrans" presStyleLbl="sibTrans2D1" presStyleIdx="2" presStyleCnt="8"/>
      <dgm:spPr/>
      <dgm:t>
        <a:bodyPr/>
        <a:lstStyle/>
        <a:p>
          <a:endParaRPr lang="cs-CZ"/>
        </a:p>
      </dgm:t>
    </dgm:pt>
    <dgm:pt modelId="{F6896D04-6C00-42C0-8CFA-961FAFDF93EC}" type="pres">
      <dgm:prSet presAssocID="{B5FB7DEA-AD72-4735-A7D1-0F25179896A0}" presName="middleNode" presStyleCnt="0"/>
      <dgm:spPr/>
    </dgm:pt>
    <dgm:pt modelId="{99B48386-7932-4357-8FA8-F4493C770BCD}" type="pres">
      <dgm:prSet presAssocID="{B5FB7DEA-AD72-4735-A7D1-0F25179896A0}" presName="padding" presStyleLbl="node1" presStyleIdx="2" presStyleCnt="9"/>
      <dgm:spPr/>
    </dgm:pt>
    <dgm:pt modelId="{E042D5A0-85F5-4091-ADAB-F072BEAA82A1}" type="pres">
      <dgm:prSet presAssocID="{B5FB7DEA-AD72-4735-A7D1-0F25179896A0}" presName="shap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D5A5BD-E370-49DB-9CF4-070B1F3BA0D4}" type="pres">
      <dgm:prSet presAssocID="{FA5A0A5C-95C6-4AB6-8BFE-6B46D1BBD650}" presName="sibTrans" presStyleLbl="sibTrans2D1" presStyleIdx="3" presStyleCnt="8"/>
      <dgm:spPr/>
      <dgm:t>
        <a:bodyPr/>
        <a:lstStyle/>
        <a:p>
          <a:endParaRPr lang="cs-CZ"/>
        </a:p>
      </dgm:t>
    </dgm:pt>
    <dgm:pt modelId="{6F64961B-D197-4483-B735-6D23F1E4E1D1}" type="pres">
      <dgm:prSet presAssocID="{4334C7F0-C3BC-4DEB-BF7E-6F6F1DA23F83}" presName="middleNode" presStyleCnt="0"/>
      <dgm:spPr/>
    </dgm:pt>
    <dgm:pt modelId="{F3B82376-E4CB-4460-8D19-3275E8355453}" type="pres">
      <dgm:prSet presAssocID="{4334C7F0-C3BC-4DEB-BF7E-6F6F1DA23F83}" presName="padding" presStyleLbl="node1" presStyleIdx="3" presStyleCnt="9"/>
      <dgm:spPr/>
    </dgm:pt>
    <dgm:pt modelId="{9D8ED1A7-C4A7-45EE-A7B7-EB9D4343D692}" type="pres">
      <dgm:prSet presAssocID="{4334C7F0-C3BC-4DEB-BF7E-6F6F1DA23F83}" presName="shap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7A4DF8-EE60-469B-A29A-B7CC14E47257}" type="pres">
      <dgm:prSet presAssocID="{A84C1038-5C48-4A09-9875-2BF36012C01E}" presName="sibTrans" presStyleLbl="sibTrans2D1" presStyleIdx="4" presStyleCnt="8"/>
      <dgm:spPr/>
      <dgm:t>
        <a:bodyPr/>
        <a:lstStyle/>
        <a:p>
          <a:endParaRPr lang="cs-CZ"/>
        </a:p>
      </dgm:t>
    </dgm:pt>
    <dgm:pt modelId="{65B34133-9719-4D75-B491-3894070F0655}" type="pres">
      <dgm:prSet presAssocID="{A9AEE614-937F-4842-A754-E39AC629428D}" presName="middleNode" presStyleCnt="0"/>
      <dgm:spPr/>
    </dgm:pt>
    <dgm:pt modelId="{8E7D297B-0A2E-46FD-AB1B-CB4A786AB09A}" type="pres">
      <dgm:prSet presAssocID="{A9AEE614-937F-4842-A754-E39AC629428D}" presName="padding" presStyleLbl="node1" presStyleIdx="4" presStyleCnt="9"/>
      <dgm:spPr/>
    </dgm:pt>
    <dgm:pt modelId="{97C5BCF4-FC2D-4870-BCC8-F365C98277D9}" type="pres">
      <dgm:prSet presAssocID="{A9AEE614-937F-4842-A754-E39AC629428D}" presName="shap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BC906-5F3A-473C-AF43-55357A46545E}" type="pres">
      <dgm:prSet presAssocID="{AADDBD74-BE96-46BC-BD8D-24D5D5269CE3}" presName="sibTrans" presStyleLbl="sibTrans2D1" presStyleIdx="5" presStyleCnt="8"/>
      <dgm:spPr/>
      <dgm:t>
        <a:bodyPr/>
        <a:lstStyle/>
        <a:p>
          <a:endParaRPr lang="cs-CZ"/>
        </a:p>
      </dgm:t>
    </dgm:pt>
    <dgm:pt modelId="{C6B6FB1F-54B0-4A37-A7CA-0F3BB1C08A5B}" type="pres">
      <dgm:prSet presAssocID="{AAFCCF59-EB05-47A0-8A7E-5752FD303B6B}" presName="middleNode" presStyleCnt="0"/>
      <dgm:spPr/>
    </dgm:pt>
    <dgm:pt modelId="{1188FC60-6D6C-42E3-9B27-4E1454CE82B6}" type="pres">
      <dgm:prSet presAssocID="{AAFCCF59-EB05-47A0-8A7E-5752FD303B6B}" presName="padding" presStyleLbl="node1" presStyleIdx="5" presStyleCnt="9"/>
      <dgm:spPr/>
    </dgm:pt>
    <dgm:pt modelId="{CBBDA9F7-8BFB-4E14-B6E3-3F0932D15EC9}" type="pres">
      <dgm:prSet presAssocID="{AAFCCF59-EB05-47A0-8A7E-5752FD303B6B}" presName="shap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17FCB2-1877-4B4C-809F-25C7982127A1}" type="pres">
      <dgm:prSet presAssocID="{DF2AB231-D578-4209-99CD-65E10081FC21}" presName="sibTrans" presStyleLbl="sibTrans2D1" presStyleIdx="6" presStyleCnt="8"/>
      <dgm:spPr/>
      <dgm:t>
        <a:bodyPr/>
        <a:lstStyle/>
        <a:p>
          <a:endParaRPr lang="cs-CZ"/>
        </a:p>
      </dgm:t>
    </dgm:pt>
    <dgm:pt modelId="{EB90C88E-7616-46B5-8D49-74721525FC20}" type="pres">
      <dgm:prSet presAssocID="{BB83ADCE-FC2C-4F4E-80C9-8DCC485BD9E5}" presName="middleNode" presStyleCnt="0"/>
      <dgm:spPr/>
    </dgm:pt>
    <dgm:pt modelId="{E66E7089-A99F-4B20-BA98-D376860F3777}" type="pres">
      <dgm:prSet presAssocID="{BB83ADCE-FC2C-4F4E-80C9-8DCC485BD9E5}" presName="padding" presStyleLbl="node1" presStyleIdx="6" presStyleCnt="9"/>
      <dgm:spPr/>
    </dgm:pt>
    <dgm:pt modelId="{ADFEEDC9-DC6D-4E97-A83F-90B4D9EB508B}" type="pres">
      <dgm:prSet presAssocID="{BB83ADCE-FC2C-4F4E-80C9-8DCC485BD9E5}" presName="shap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335C29-0FEB-42F9-8D55-19F46B87A9AA}" type="pres">
      <dgm:prSet presAssocID="{CD942EB4-D0B0-4DAC-BC20-7C34BFA96259}" presName="sibTrans" presStyleLbl="sibTrans2D1" presStyleIdx="7" presStyleCnt="8"/>
      <dgm:spPr/>
      <dgm:t>
        <a:bodyPr/>
        <a:lstStyle/>
        <a:p>
          <a:endParaRPr lang="cs-CZ"/>
        </a:p>
      </dgm:t>
    </dgm:pt>
    <dgm:pt modelId="{0F0074E6-F9C4-4B3E-A472-2DB390E96524}" type="pres">
      <dgm:prSet presAssocID="{552688D7-612C-41CC-9D47-9794B1C48FDA}" presName="last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452D58-A359-4EA0-803B-E17509DD48F7}" type="presOf" srcId="{AADDBD74-BE96-46BC-BD8D-24D5D5269CE3}" destId="{932BC906-5F3A-473C-AF43-55357A46545E}" srcOrd="0" destOrd="0" presId="urn:microsoft.com/office/officeart/2005/8/layout/bProcess2"/>
    <dgm:cxn modelId="{D17E4290-A82F-4C5B-93AD-BBB3BAE1B6E8}" type="presOf" srcId="{5022FD16-9835-4F43-95A2-1DB09F2BC578}" destId="{EAFE5C13-593A-4463-AC73-85C92A930A43}" srcOrd="0" destOrd="0" presId="urn:microsoft.com/office/officeart/2005/8/layout/bProcess2"/>
    <dgm:cxn modelId="{EBDEEF96-D480-4DAA-86EB-306985CDAB99}" srcId="{4BC3D26B-D96B-43F5-B367-337466ABA9EE}" destId="{A9AEE614-937F-4842-A754-E39AC629428D}" srcOrd="5" destOrd="0" parTransId="{FA957CB8-71F6-4C83-B5A5-25034A02DA85}" sibTransId="{AADDBD74-BE96-46BC-BD8D-24D5D5269CE3}"/>
    <dgm:cxn modelId="{FD19BA91-EB5C-4BD6-9DEE-7DD000AE7D55}" type="presOf" srcId="{552688D7-612C-41CC-9D47-9794B1C48FDA}" destId="{0F0074E6-F9C4-4B3E-A472-2DB390E96524}" srcOrd="0" destOrd="0" presId="urn:microsoft.com/office/officeart/2005/8/layout/bProcess2"/>
    <dgm:cxn modelId="{54725138-565A-4700-AC47-A277F4C7E84A}" type="presOf" srcId="{3AD869FF-FFA7-47F1-A7ED-502D6D0E872D}" destId="{E141C0B7-FFD8-4E27-8AC7-A486CE7037FC}" srcOrd="0" destOrd="0" presId="urn:microsoft.com/office/officeart/2005/8/layout/bProcess2"/>
    <dgm:cxn modelId="{43C8B4CE-0A2B-47C4-AC61-85545144180F}" type="presOf" srcId="{A9AEE614-937F-4842-A754-E39AC629428D}" destId="{97C5BCF4-FC2D-4870-BCC8-F365C98277D9}" srcOrd="0" destOrd="0" presId="urn:microsoft.com/office/officeart/2005/8/layout/bProcess2"/>
    <dgm:cxn modelId="{AB6648AB-73B8-4F01-84A6-1B1ADE76CCB5}" type="presOf" srcId="{EC06AE25-FCF5-4BAB-89AC-E47CAF13B696}" destId="{6A9E9444-AB36-4316-8C1E-FD18B664CECD}" srcOrd="0" destOrd="0" presId="urn:microsoft.com/office/officeart/2005/8/layout/bProcess2"/>
    <dgm:cxn modelId="{7C9213CE-31D8-47A5-AC1D-5BDE8C042354}" type="presOf" srcId="{BB83ADCE-FC2C-4F4E-80C9-8DCC485BD9E5}" destId="{ADFEEDC9-DC6D-4E97-A83F-90B4D9EB508B}" srcOrd="0" destOrd="0" presId="urn:microsoft.com/office/officeart/2005/8/layout/bProcess2"/>
    <dgm:cxn modelId="{707F6911-52ED-4CB5-AE37-1A9F18B47F7C}" type="presOf" srcId="{6A2B9F16-D397-452D-8BA3-B81CE952FF28}" destId="{87346F17-BE46-41A1-9DF4-2D1A1D0E4BDF}" srcOrd="0" destOrd="0" presId="urn:microsoft.com/office/officeart/2005/8/layout/bProcess2"/>
    <dgm:cxn modelId="{7FEEB32F-0372-43EE-B669-B418C95EF7AD}" type="presOf" srcId="{4334C7F0-C3BC-4DEB-BF7E-6F6F1DA23F83}" destId="{9D8ED1A7-C4A7-45EE-A7B7-EB9D4343D692}" srcOrd="0" destOrd="0" presId="urn:microsoft.com/office/officeart/2005/8/layout/bProcess2"/>
    <dgm:cxn modelId="{BAA40345-CC5E-4973-A4DE-88AEC0B57290}" type="presOf" srcId="{DF2AB231-D578-4209-99CD-65E10081FC21}" destId="{5817FCB2-1877-4B4C-809F-25C7982127A1}" srcOrd="0" destOrd="0" presId="urn:microsoft.com/office/officeart/2005/8/layout/bProcess2"/>
    <dgm:cxn modelId="{F637AB60-48C9-4C6A-91DA-57120BFBE12E}" type="presOf" srcId="{FA5A0A5C-95C6-4AB6-8BFE-6B46D1BBD650}" destId="{55D5A5BD-E370-49DB-9CF4-070B1F3BA0D4}" srcOrd="0" destOrd="0" presId="urn:microsoft.com/office/officeart/2005/8/layout/bProcess2"/>
    <dgm:cxn modelId="{FF9A3C66-25F1-45C4-A229-92EB58AA4E3B}" type="presOf" srcId="{A84C1038-5C48-4A09-9875-2BF36012C01E}" destId="{BF7A4DF8-EE60-469B-A29A-B7CC14E47257}" srcOrd="0" destOrd="0" presId="urn:microsoft.com/office/officeart/2005/8/layout/bProcess2"/>
    <dgm:cxn modelId="{057D5C6B-FBEC-4C2C-A9FA-ADBB10D5D3AE}" srcId="{4BC3D26B-D96B-43F5-B367-337466ABA9EE}" destId="{BB83ADCE-FC2C-4F4E-80C9-8DCC485BD9E5}" srcOrd="7" destOrd="0" parTransId="{9E18E4B1-F431-4E3E-AE2B-D765249355C8}" sibTransId="{CD942EB4-D0B0-4DAC-BC20-7C34BFA96259}"/>
    <dgm:cxn modelId="{E6010F08-0ABF-436E-834F-8D456645A456}" type="presOf" srcId="{1F4B1CCA-7583-46D5-AD36-D8D48B8FDBCA}" destId="{6BDF8C38-A4A3-4247-912C-D465EEEE7A0F}" srcOrd="0" destOrd="0" presId="urn:microsoft.com/office/officeart/2005/8/layout/bProcess2"/>
    <dgm:cxn modelId="{F4FEBB4C-AE38-4FE9-9CCA-3D744552AEC8}" type="presOf" srcId="{33C75002-5F69-4CED-A92C-117E767B9CE3}" destId="{B390ECD2-ADB4-4837-BCF9-C03880C3C52B}" srcOrd="0" destOrd="0" presId="urn:microsoft.com/office/officeart/2005/8/layout/bProcess2"/>
    <dgm:cxn modelId="{A8FBFC9F-6C64-4D98-9C72-E45131252C84}" srcId="{4BC3D26B-D96B-43F5-B367-337466ABA9EE}" destId="{B5FB7DEA-AD72-4735-A7D1-0F25179896A0}" srcOrd="3" destOrd="0" parTransId="{5D13D2DD-E019-453C-B7C1-D91AACCC28EC}" sibTransId="{FA5A0A5C-95C6-4AB6-8BFE-6B46D1BBD650}"/>
    <dgm:cxn modelId="{07740B7F-AA57-4743-A56C-C5CBFCFB0DC1}" type="presOf" srcId="{4BC3D26B-D96B-43F5-B367-337466ABA9EE}" destId="{B3B0D076-F9BC-4696-8316-80F0F1FA6EDA}" srcOrd="0" destOrd="0" presId="urn:microsoft.com/office/officeart/2005/8/layout/bProcess2"/>
    <dgm:cxn modelId="{A7A60F3E-5905-4220-A196-AF07A644AB22}" srcId="{4BC3D26B-D96B-43F5-B367-337466ABA9EE}" destId="{33C75002-5F69-4CED-A92C-117E767B9CE3}" srcOrd="0" destOrd="0" parTransId="{3B73A521-E5D3-4D79-AB61-243D45DE6CB6}" sibTransId="{5022FD16-9835-4F43-95A2-1DB09F2BC578}"/>
    <dgm:cxn modelId="{CB57DC6F-9D73-4AA8-8CC9-1FEECEA0C03C}" type="presOf" srcId="{AAFCCF59-EB05-47A0-8A7E-5752FD303B6B}" destId="{CBBDA9F7-8BFB-4E14-B6E3-3F0932D15EC9}" srcOrd="0" destOrd="0" presId="urn:microsoft.com/office/officeart/2005/8/layout/bProcess2"/>
    <dgm:cxn modelId="{16A0B648-F649-4550-BE08-47310C7CFEFB}" srcId="{4BC3D26B-D96B-43F5-B367-337466ABA9EE}" destId="{6A2B9F16-D397-452D-8BA3-B81CE952FF28}" srcOrd="2" destOrd="0" parTransId="{94606D2E-311B-4A5C-B27E-E856CD580181}" sibTransId="{1F4B1CCA-7583-46D5-AD36-D8D48B8FDBCA}"/>
    <dgm:cxn modelId="{8092B439-0FA8-4436-8846-13050E01484F}" srcId="{4BC3D26B-D96B-43F5-B367-337466ABA9EE}" destId="{4334C7F0-C3BC-4DEB-BF7E-6F6F1DA23F83}" srcOrd="4" destOrd="0" parTransId="{9D37C1EA-E85B-4BDB-BB6F-D1BACD86CF8D}" sibTransId="{A84C1038-5C48-4A09-9875-2BF36012C01E}"/>
    <dgm:cxn modelId="{160952AA-8B35-4386-97EF-AE6853A9C63E}" type="presOf" srcId="{B5FB7DEA-AD72-4735-A7D1-0F25179896A0}" destId="{E042D5A0-85F5-4091-ADAB-F072BEAA82A1}" srcOrd="0" destOrd="0" presId="urn:microsoft.com/office/officeart/2005/8/layout/bProcess2"/>
    <dgm:cxn modelId="{A0DD93DD-0000-4000-A3F5-FA402F998E9D}" srcId="{4BC3D26B-D96B-43F5-B367-337466ABA9EE}" destId="{AAFCCF59-EB05-47A0-8A7E-5752FD303B6B}" srcOrd="6" destOrd="0" parTransId="{21C09029-2EDC-4F3F-B0A1-667EC7B1CB85}" sibTransId="{DF2AB231-D578-4209-99CD-65E10081FC21}"/>
    <dgm:cxn modelId="{3C65765A-3735-4B03-B724-2CB0E09948F2}" srcId="{4BC3D26B-D96B-43F5-B367-337466ABA9EE}" destId="{EC06AE25-FCF5-4BAB-89AC-E47CAF13B696}" srcOrd="1" destOrd="0" parTransId="{01261F21-F7BF-4AD8-8A8D-0B87E3B61A55}" sibTransId="{3AD869FF-FFA7-47F1-A7ED-502D6D0E872D}"/>
    <dgm:cxn modelId="{AAD57887-45F1-4CA6-ABCD-52F649F12211}" srcId="{4BC3D26B-D96B-43F5-B367-337466ABA9EE}" destId="{552688D7-612C-41CC-9D47-9794B1C48FDA}" srcOrd="8" destOrd="0" parTransId="{3BD6303D-340B-404C-A3D1-291A7247218C}" sibTransId="{94F4229D-B788-4DB2-A8CD-2B02E2DC3C23}"/>
    <dgm:cxn modelId="{901B6F32-E453-4C1D-9DA4-3D9D097772C4}" type="presOf" srcId="{CD942EB4-D0B0-4DAC-BC20-7C34BFA96259}" destId="{E2335C29-0FEB-42F9-8D55-19F46B87A9AA}" srcOrd="0" destOrd="0" presId="urn:microsoft.com/office/officeart/2005/8/layout/bProcess2"/>
    <dgm:cxn modelId="{394B49EF-5F4A-41A5-ABEA-A4ADA670AD60}" type="presParOf" srcId="{B3B0D076-F9BC-4696-8316-80F0F1FA6EDA}" destId="{B390ECD2-ADB4-4837-BCF9-C03880C3C52B}" srcOrd="0" destOrd="0" presId="urn:microsoft.com/office/officeart/2005/8/layout/bProcess2"/>
    <dgm:cxn modelId="{8460F682-0172-41D6-B3B8-8BF19F786EFE}" type="presParOf" srcId="{B3B0D076-F9BC-4696-8316-80F0F1FA6EDA}" destId="{EAFE5C13-593A-4463-AC73-85C92A930A43}" srcOrd="1" destOrd="0" presId="urn:microsoft.com/office/officeart/2005/8/layout/bProcess2"/>
    <dgm:cxn modelId="{5446C5E5-D4E6-47B1-8E12-F0EE7207380C}" type="presParOf" srcId="{B3B0D076-F9BC-4696-8316-80F0F1FA6EDA}" destId="{CCB72A85-ECC1-48D4-9B68-C8ABE13BEEC8}" srcOrd="2" destOrd="0" presId="urn:microsoft.com/office/officeart/2005/8/layout/bProcess2"/>
    <dgm:cxn modelId="{64DAC124-CA29-426C-BBED-04C3826FF10F}" type="presParOf" srcId="{CCB72A85-ECC1-48D4-9B68-C8ABE13BEEC8}" destId="{C8638503-2FC0-4D98-8E4B-159AE8E84FC2}" srcOrd="0" destOrd="0" presId="urn:microsoft.com/office/officeart/2005/8/layout/bProcess2"/>
    <dgm:cxn modelId="{B5CEAF36-B616-49CA-9EE8-65A22C1E2D9F}" type="presParOf" srcId="{CCB72A85-ECC1-48D4-9B68-C8ABE13BEEC8}" destId="{6A9E9444-AB36-4316-8C1E-FD18B664CECD}" srcOrd="1" destOrd="0" presId="urn:microsoft.com/office/officeart/2005/8/layout/bProcess2"/>
    <dgm:cxn modelId="{0AC3BF72-D0A0-493E-B56B-55573E6B8349}" type="presParOf" srcId="{B3B0D076-F9BC-4696-8316-80F0F1FA6EDA}" destId="{E141C0B7-FFD8-4E27-8AC7-A486CE7037FC}" srcOrd="3" destOrd="0" presId="urn:microsoft.com/office/officeart/2005/8/layout/bProcess2"/>
    <dgm:cxn modelId="{2616DAA3-72B8-4730-A86B-9AB1281E256F}" type="presParOf" srcId="{B3B0D076-F9BC-4696-8316-80F0F1FA6EDA}" destId="{28B7E33A-73A1-4774-829C-0DDAE6ADF589}" srcOrd="4" destOrd="0" presId="urn:microsoft.com/office/officeart/2005/8/layout/bProcess2"/>
    <dgm:cxn modelId="{A71A122F-5821-47A5-9229-677A9D6068D5}" type="presParOf" srcId="{28B7E33A-73A1-4774-829C-0DDAE6ADF589}" destId="{43471DCA-F41D-4A05-A716-587F805B6ED8}" srcOrd="0" destOrd="0" presId="urn:microsoft.com/office/officeart/2005/8/layout/bProcess2"/>
    <dgm:cxn modelId="{AC5CE996-5B22-406D-BED9-0F01FCD1CB4B}" type="presParOf" srcId="{28B7E33A-73A1-4774-829C-0DDAE6ADF589}" destId="{87346F17-BE46-41A1-9DF4-2D1A1D0E4BDF}" srcOrd="1" destOrd="0" presId="urn:microsoft.com/office/officeart/2005/8/layout/bProcess2"/>
    <dgm:cxn modelId="{23DCEA3C-A528-4897-9B16-5A86ED6061D8}" type="presParOf" srcId="{B3B0D076-F9BC-4696-8316-80F0F1FA6EDA}" destId="{6BDF8C38-A4A3-4247-912C-D465EEEE7A0F}" srcOrd="5" destOrd="0" presId="urn:microsoft.com/office/officeart/2005/8/layout/bProcess2"/>
    <dgm:cxn modelId="{CB3516BB-A228-4BB7-8190-52C9FD92479B}" type="presParOf" srcId="{B3B0D076-F9BC-4696-8316-80F0F1FA6EDA}" destId="{F6896D04-6C00-42C0-8CFA-961FAFDF93EC}" srcOrd="6" destOrd="0" presId="urn:microsoft.com/office/officeart/2005/8/layout/bProcess2"/>
    <dgm:cxn modelId="{7E7591CD-05EF-444D-A1E7-8A9C68A980F5}" type="presParOf" srcId="{F6896D04-6C00-42C0-8CFA-961FAFDF93EC}" destId="{99B48386-7932-4357-8FA8-F4493C770BCD}" srcOrd="0" destOrd="0" presId="urn:microsoft.com/office/officeart/2005/8/layout/bProcess2"/>
    <dgm:cxn modelId="{69D930AE-F956-40E9-A606-71DD5694195F}" type="presParOf" srcId="{F6896D04-6C00-42C0-8CFA-961FAFDF93EC}" destId="{E042D5A0-85F5-4091-ADAB-F072BEAA82A1}" srcOrd="1" destOrd="0" presId="urn:microsoft.com/office/officeart/2005/8/layout/bProcess2"/>
    <dgm:cxn modelId="{54FB62BF-2EB7-4C98-B3E7-CAF141AD576C}" type="presParOf" srcId="{B3B0D076-F9BC-4696-8316-80F0F1FA6EDA}" destId="{55D5A5BD-E370-49DB-9CF4-070B1F3BA0D4}" srcOrd="7" destOrd="0" presId="urn:microsoft.com/office/officeart/2005/8/layout/bProcess2"/>
    <dgm:cxn modelId="{699506D6-C9CA-46EF-9455-9B6A40AF43BC}" type="presParOf" srcId="{B3B0D076-F9BC-4696-8316-80F0F1FA6EDA}" destId="{6F64961B-D197-4483-B735-6D23F1E4E1D1}" srcOrd="8" destOrd="0" presId="urn:microsoft.com/office/officeart/2005/8/layout/bProcess2"/>
    <dgm:cxn modelId="{D21CC39A-8BE0-44E7-A0B5-6076F34DB49B}" type="presParOf" srcId="{6F64961B-D197-4483-B735-6D23F1E4E1D1}" destId="{F3B82376-E4CB-4460-8D19-3275E8355453}" srcOrd="0" destOrd="0" presId="urn:microsoft.com/office/officeart/2005/8/layout/bProcess2"/>
    <dgm:cxn modelId="{77B531D6-34A4-4576-8CDF-E2C06D7B87F1}" type="presParOf" srcId="{6F64961B-D197-4483-B735-6D23F1E4E1D1}" destId="{9D8ED1A7-C4A7-45EE-A7B7-EB9D4343D692}" srcOrd="1" destOrd="0" presId="urn:microsoft.com/office/officeart/2005/8/layout/bProcess2"/>
    <dgm:cxn modelId="{7AE3947C-5074-4373-9DB5-0E7C78AFA738}" type="presParOf" srcId="{B3B0D076-F9BC-4696-8316-80F0F1FA6EDA}" destId="{BF7A4DF8-EE60-469B-A29A-B7CC14E47257}" srcOrd="9" destOrd="0" presId="urn:microsoft.com/office/officeart/2005/8/layout/bProcess2"/>
    <dgm:cxn modelId="{5440230B-07D5-4E61-A2AA-C96FA070F465}" type="presParOf" srcId="{B3B0D076-F9BC-4696-8316-80F0F1FA6EDA}" destId="{65B34133-9719-4D75-B491-3894070F0655}" srcOrd="10" destOrd="0" presId="urn:microsoft.com/office/officeart/2005/8/layout/bProcess2"/>
    <dgm:cxn modelId="{1E9C291D-300B-4E0D-9436-2290E1194C69}" type="presParOf" srcId="{65B34133-9719-4D75-B491-3894070F0655}" destId="{8E7D297B-0A2E-46FD-AB1B-CB4A786AB09A}" srcOrd="0" destOrd="0" presId="urn:microsoft.com/office/officeart/2005/8/layout/bProcess2"/>
    <dgm:cxn modelId="{DD3D6D10-B9AE-4B5F-8E4A-803A8AB4E991}" type="presParOf" srcId="{65B34133-9719-4D75-B491-3894070F0655}" destId="{97C5BCF4-FC2D-4870-BCC8-F365C98277D9}" srcOrd="1" destOrd="0" presId="urn:microsoft.com/office/officeart/2005/8/layout/bProcess2"/>
    <dgm:cxn modelId="{CB7C0DA2-3F46-45E0-905C-9845E343FAB8}" type="presParOf" srcId="{B3B0D076-F9BC-4696-8316-80F0F1FA6EDA}" destId="{932BC906-5F3A-473C-AF43-55357A46545E}" srcOrd="11" destOrd="0" presId="urn:microsoft.com/office/officeart/2005/8/layout/bProcess2"/>
    <dgm:cxn modelId="{0A56CFDE-5C6E-40E1-BEB5-6840E9C360A9}" type="presParOf" srcId="{B3B0D076-F9BC-4696-8316-80F0F1FA6EDA}" destId="{C6B6FB1F-54B0-4A37-A7CA-0F3BB1C08A5B}" srcOrd="12" destOrd="0" presId="urn:microsoft.com/office/officeart/2005/8/layout/bProcess2"/>
    <dgm:cxn modelId="{E8A5B420-3CA2-4A62-91BD-350A41802624}" type="presParOf" srcId="{C6B6FB1F-54B0-4A37-A7CA-0F3BB1C08A5B}" destId="{1188FC60-6D6C-42E3-9B27-4E1454CE82B6}" srcOrd="0" destOrd="0" presId="urn:microsoft.com/office/officeart/2005/8/layout/bProcess2"/>
    <dgm:cxn modelId="{19AA9CD7-8A27-4DAD-B50E-0708D6EB1EFE}" type="presParOf" srcId="{C6B6FB1F-54B0-4A37-A7CA-0F3BB1C08A5B}" destId="{CBBDA9F7-8BFB-4E14-B6E3-3F0932D15EC9}" srcOrd="1" destOrd="0" presId="urn:microsoft.com/office/officeart/2005/8/layout/bProcess2"/>
    <dgm:cxn modelId="{5DAB5EA1-3152-4677-9153-8C51D6CF4B26}" type="presParOf" srcId="{B3B0D076-F9BC-4696-8316-80F0F1FA6EDA}" destId="{5817FCB2-1877-4B4C-809F-25C7982127A1}" srcOrd="13" destOrd="0" presId="urn:microsoft.com/office/officeart/2005/8/layout/bProcess2"/>
    <dgm:cxn modelId="{A3C352B6-7304-496F-8B49-6C3045A0AE7A}" type="presParOf" srcId="{B3B0D076-F9BC-4696-8316-80F0F1FA6EDA}" destId="{EB90C88E-7616-46B5-8D49-74721525FC20}" srcOrd="14" destOrd="0" presId="urn:microsoft.com/office/officeart/2005/8/layout/bProcess2"/>
    <dgm:cxn modelId="{CF249E92-50A7-4939-B68F-7E923B11EA9D}" type="presParOf" srcId="{EB90C88E-7616-46B5-8D49-74721525FC20}" destId="{E66E7089-A99F-4B20-BA98-D376860F3777}" srcOrd="0" destOrd="0" presId="urn:microsoft.com/office/officeart/2005/8/layout/bProcess2"/>
    <dgm:cxn modelId="{1BB45C1C-B8A8-4662-AEA4-6568FB607EB0}" type="presParOf" srcId="{EB90C88E-7616-46B5-8D49-74721525FC20}" destId="{ADFEEDC9-DC6D-4E97-A83F-90B4D9EB508B}" srcOrd="1" destOrd="0" presId="urn:microsoft.com/office/officeart/2005/8/layout/bProcess2"/>
    <dgm:cxn modelId="{F5B9840C-E3A7-4E3E-BF3E-2BB57D15F707}" type="presParOf" srcId="{B3B0D076-F9BC-4696-8316-80F0F1FA6EDA}" destId="{E2335C29-0FEB-42F9-8D55-19F46B87A9AA}" srcOrd="15" destOrd="0" presId="urn:microsoft.com/office/officeart/2005/8/layout/bProcess2"/>
    <dgm:cxn modelId="{60052FBB-6638-40F6-970B-F7DE1570727C}" type="presParOf" srcId="{B3B0D076-F9BC-4696-8316-80F0F1FA6EDA}" destId="{0F0074E6-F9C4-4B3E-A472-2DB390E96524}" srcOrd="16" destOrd="0" presId="urn:microsoft.com/office/officeart/2005/8/layout/bProcess2"/>
  </dgm:cxnLst>
  <dgm:bg>
    <a:solidFill>
      <a:srgbClr val="00B050"/>
    </a:solidFill>
  </dgm:bg>
  <dgm:whole>
    <a:ln w="57150">
      <a:solidFill>
        <a:srgbClr val="00B050"/>
      </a:solidFill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CA5D57-FFDA-4BA8-86B3-F2DF0C57DE81}">
      <dsp:nvSpPr>
        <dsp:cNvPr id="0" name=""/>
        <dsp:cNvSpPr/>
      </dsp:nvSpPr>
      <dsp:spPr>
        <a:xfrm>
          <a:off x="1437568" y="492920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Me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437568" y="492920"/>
        <a:ext cx="1163463" cy="756251"/>
      </dsp:txXfrm>
    </dsp:sp>
    <dsp:sp modelId="{56935D4A-531C-4243-BE85-6B24E2C877D1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2248855" y="192271"/>
              </a:moveTo>
              <a:arcTo wR="1511190" hR="1511190" stAng="17953086" swAng="12120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2D5045-35EC-47FB-B3E9-E8DF9B23AF4F}">
      <dsp:nvSpPr>
        <dsp:cNvPr id="0" name=""/>
        <dsp:cNvSpPr/>
      </dsp:nvSpPr>
      <dsp:spPr>
        <a:xfrm>
          <a:off x="2874795" y="1537127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se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874795" y="1537127"/>
        <a:ext cx="1163463" cy="756251"/>
      </dsp:txXfrm>
    </dsp:sp>
    <dsp:sp modelId="{19824CC8-7FE5-475A-A64B-1CFDB96F868E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3018761" y="1615719"/>
              </a:moveTo>
              <a:arcTo wR="1511190" hR="1511190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1667FB-218E-4BAB-A3C3-A04FF42225B7}">
      <dsp:nvSpPr>
        <dsp:cNvPr id="0" name=""/>
        <dsp:cNvSpPr/>
      </dsp:nvSpPr>
      <dsp:spPr>
        <a:xfrm>
          <a:off x="2325823" y="3226689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lo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5823" y="3226689"/>
        <a:ext cx="1163463" cy="756251"/>
      </dsp:txXfrm>
    </dsp:sp>
    <dsp:sp modelId="{48C022CB-DFFF-4FD5-8FA1-4F31720B355F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1696776" y="3010941"/>
              </a:moveTo>
              <a:arcTo wR="1511190" hR="1511190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4875B5-5033-4EC9-85AB-355726A94992}">
      <dsp:nvSpPr>
        <dsp:cNvPr id="0" name=""/>
        <dsp:cNvSpPr/>
      </dsp:nvSpPr>
      <dsp:spPr>
        <a:xfrm>
          <a:off x="549312" y="3226689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Pe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49312" y="3226689"/>
        <a:ext cx="1163463" cy="756251"/>
      </dsp:txXfrm>
    </dsp:sp>
    <dsp:sp modelId="{86AE8E29-DAD0-405B-8625-FDC6BDE66D62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160373" y="2188678"/>
              </a:moveTo>
              <a:arcTo wR="1511190" hR="1511190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598062-9B0B-40C1-A509-67BDB8564D19}">
      <dsp:nvSpPr>
        <dsp:cNvPr id="0" name=""/>
        <dsp:cNvSpPr/>
      </dsp:nvSpPr>
      <dsp:spPr>
        <a:xfrm>
          <a:off x="340" y="1537127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Sa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40" y="1537127"/>
        <a:ext cx="1163463" cy="756251"/>
      </dsp:txXfrm>
    </dsp:sp>
    <dsp:sp modelId="{5FD794D6-95FA-4E6C-87AA-13D492E61CEA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363449" y="528140"/>
              </a:moveTo>
              <a:arcTo wR="1511190" hR="1511190" stAng="13234821" swAng="12120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5206096-C3AF-4BF1-B61C-572C5B7F25BE}">
      <dsp:nvSpPr>
        <dsp:cNvPr id="0" name=""/>
        <dsp:cNvSpPr/>
      </dsp:nvSpPr>
      <dsp:spPr>
        <a:xfrm>
          <a:off x="1437568" y="492920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La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437568" y="492920"/>
        <a:ext cx="1163463" cy="756251"/>
      </dsp:txXfrm>
    </dsp:sp>
    <dsp:sp modelId="{FA0AE2F3-F269-4944-8E6C-FD2FE4131C45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2248855" y="192271"/>
              </a:moveTo>
              <a:arcTo wR="1511190" hR="1511190" stAng="17953086" swAng="12120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EE82AA-FFF6-4ACD-8F40-A3C1FD7CF469}">
      <dsp:nvSpPr>
        <dsp:cNvPr id="0" name=""/>
        <dsp:cNvSpPr/>
      </dsp:nvSpPr>
      <dsp:spPr>
        <a:xfrm>
          <a:off x="2874795" y="1537127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su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874795" y="1537127"/>
        <a:ext cx="1163463" cy="756251"/>
      </dsp:txXfrm>
    </dsp:sp>
    <dsp:sp modelId="{A544B436-09F8-4837-BC40-6C76EEB88525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3018761" y="1615719"/>
              </a:moveTo>
              <a:arcTo wR="1511190" hR="1511190" stAng="21837980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B95A99-191A-451E-B45E-F52780155588}">
      <dsp:nvSpPr>
        <dsp:cNvPr id="0" name=""/>
        <dsp:cNvSpPr/>
      </dsp:nvSpPr>
      <dsp:spPr>
        <a:xfrm>
          <a:off x="2325823" y="3226689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lé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5823" y="3226689"/>
        <a:ext cx="1163463" cy="756251"/>
      </dsp:txXfrm>
    </dsp:sp>
    <dsp:sp modelId="{1C78EC85-DCA3-4B6C-BA24-A06BDD37C2D9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1696776" y="3010941"/>
              </a:moveTo>
              <a:arcTo wR="1511190" hR="1511190" stAng="4976749" swAng="846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359B19-D3D1-4FB9-A673-55A13EDFE731}">
      <dsp:nvSpPr>
        <dsp:cNvPr id="0" name=""/>
        <dsp:cNvSpPr/>
      </dsp:nvSpPr>
      <dsp:spPr>
        <a:xfrm>
          <a:off x="549312" y="3226689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>
              <a:latin typeface="Times New Roman" pitchFamily="18" charset="0"/>
              <a:cs typeface="Times New Roman" pitchFamily="18" charset="0"/>
            </a:rPr>
            <a:t>Pá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49312" y="3226689"/>
        <a:ext cx="1163463" cy="756251"/>
      </dsp:txXfrm>
    </dsp:sp>
    <dsp:sp modelId="{F26F5940-D1AB-4DEE-88DE-920469883072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160373" y="2188678"/>
              </a:moveTo>
              <a:arcTo wR="1511190" hR="1511190" stAng="9201865" swAng="13601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CC25E9-2098-4D05-926F-F6F4417F80D7}">
      <dsp:nvSpPr>
        <dsp:cNvPr id="0" name=""/>
        <dsp:cNvSpPr/>
      </dsp:nvSpPr>
      <dsp:spPr>
        <a:xfrm>
          <a:off x="340" y="1537127"/>
          <a:ext cx="1163463" cy="75625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err="1" smtClean="0">
              <a:latin typeface="Times New Roman" pitchFamily="18" charset="0"/>
              <a:cs typeface="Times New Roman" pitchFamily="18" charset="0"/>
            </a:rPr>
            <a:t>pu</a:t>
          </a:r>
          <a:endParaRPr lang="cs-CZ" sz="4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340" y="1537127"/>
        <a:ext cx="1163463" cy="756251"/>
      </dsp:txXfrm>
    </dsp:sp>
    <dsp:sp modelId="{6C358428-AD9B-40C3-9098-407F783D24DE}">
      <dsp:nvSpPr>
        <dsp:cNvPr id="0" name=""/>
        <dsp:cNvSpPr/>
      </dsp:nvSpPr>
      <dsp:spPr>
        <a:xfrm>
          <a:off x="508109" y="871046"/>
          <a:ext cx="3022380" cy="3022380"/>
        </a:xfrm>
        <a:custGeom>
          <a:avLst/>
          <a:gdLst/>
          <a:ahLst/>
          <a:cxnLst/>
          <a:rect l="0" t="0" r="0" b="0"/>
          <a:pathLst>
            <a:path>
              <a:moveTo>
                <a:pt x="363449" y="528140"/>
              </a:moveTo>
              <a:arcTo wR="1511190" hR="1511190" stAng="13234821" swAng="121209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EB8E01A-13CB-4247-9E69-BBEB757B24D0}">
      <dsp:nvSpPr>
        <dsp:cNvPr id="0" name=""/>
        <dsp:cNvSpPr/>
      </dsp:nvSpPr>
      <dsp:spPr>
        <a:xfrm>
          <a:off x="1671637" y="3056"/>
          <a:ext cx="1221581" cy="12215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pó</a:t>
          </a:r>
          <a:endParaRPr lang="cs-CZ" sz="43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1671637" y="3056"/>
        <a:ext cx="1221581" cy="1221581"/>
      </dsp:txXfrm>
    </dsp:sp>
    <dsp:sp modelId="{7B1F2251-3BC5-45A3-B281-2AA337A40AAC}">
      <dsp:nvSpPr>
        <dsp:cNvPr id="0" name=""/>
        <dsp:cNvSpPr/>
      </dsp:nvSpPr>
      <dsp:spPr>
        <a:xfrm rot="10800000">
          <a:off x="2068651" y="1382374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C84E72-7DE1-49DE-B67C-51B1E7E468BA}">
      <dsp:nvSpPr>
        <dsp:cNvPr id="0" name=""/>
        <dsp:cNvSpPr/>
      </dsp:nvSpPr>
      <dsp:spPr>
        <a:xfrm>
          <a:off x="1875030" y="1855584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pů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1875030" y="1855584"/>
        <a:ext cx="814794" cy="814794"/>
      </dsp:txXfrm>
    </dsp:sp>
    <dsp:sp modelId="{AA561F26-C834-46E4-BD7F-EC7BCF7A8E7B}">
      <dsp:nvSpPr>
        <dsp:cNvPr id="0" name=""/>
        <dsp:cNvSpPr/>
      </dsp:nvSpPr>
      <dsp:spPr>
        <a:xfrm rot="10800000">
          <a:off x="2068651" y="2929812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1714E-16DF-4138-A508-2029B5FF0861}">
      <dsp:nvSpPr>
        <dsp:cNvPr id="0" name=""/>
        <dsp:cNvSpPr/>
      </dsp:nvSpPr>
      <dsp:spPr>
        <a:xfrm>
          <a:off x="1875030" y="3504718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sé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1875030" y="3504718"/>
        <a:ext cx="814794" cy="814794"/>
      </dsp:txXfrm>
    </dsp:sp>
    <dsp:sp modelId="{5EA20172-9302-4DD2-87F1-244883B64942}">
      <dsp:nvSpPr>
        <dsp:cNvPr id="0" name=""/>
        <dsp:cNvSpPr/>
      </dsp:nvSpPr>
      <dsp:spPr>
        <a:xfrm rot="5400000">
          <a:off x="2994301" y="3744915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D1C82-FCBA-4F61-A71D-374C79551CFA}">
      <dsp:nvSpPr>
        <dsp:cNvPr id="0" name=""/>
        <dsp:cNvSpPr/>
      </dsp:nvSpPr>
      <dsp:spPr>
        <a:xfrm>
          <a:off x="3707402" y="3504718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so</a:t>
          </a:r>
          <a:endParaRPr lang="cs-CZ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3707402" y="3504718"/>
        <a:ext cx="814794" cy="814794"/>
      </dsp:txXfrm>
    </dsp:sp>
    <dsp:sp modelId="{F8A8EAE4-619A-4768-BB79-5C514DA8E639}">
      <dsp:nvSpPr>
        <dsp:cNvPr id="0" name=""/>
        <dsp:cNvSpPr/>
      </dsp:nvSpPr>
      <dsp:spPr>
        <a:xfrm>
          <a:off x="3901023" y="2910883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2785D-6D3A-4DFA-B6C8-D21995B413EB}">
      <dsp:nvSpPr>
        <dsp:cNvPr id="0" name=""/>
        <dsp:cNvSpPr/>
      </dsp:nvSpPr>
      <dsp:spPr>
        <a:xfrm>
          <a:off x="3707402" y="1855584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lá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3707402" y="1855584"/>
        <a:ext cx="814794" cy="814794"/>
      </dsp:txXfrm>
    </dsp:sp>
    <dsp:sp modelId="{2330E75E-C96E-4848-870D-D2C8AA6A7770}">
      <dsp:nvSpPr>
        <dsp:cNvPr id="0" name=""/>
        <dsp:cNvSpPr/>
      </dsp:nvSpPr>
      <dsp:spPr>
        <a:xfrm>
          <a:off x="3901023" y="1261749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EDB0C-4FA0-4964-AB7A-4BA329308EEE}">
      <dsp:nvSpPr>
        <dsp:cNvPr id="0" name=""/>
        <dsp:cNvSpPr/>
      </dsp:nvSpPr>
      <dsp:spPr>
        <a:xfrm>
          <a:off x="3707402" y="206449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mu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3707402" y="206449"/>
        <a:ext cx="814794" cy="814794"/>
      </dsp:txXfrm>
    </dsp:sp>
    <dsp:sp modelId="{6CF9A1E3-BBBC-4C69-AE7A-B36D75DF01CA}">
      <dsp:nvSpPr>
        <dsp:cNvPr id="0" name=""/>
        <dsp:cNvSpPr/>
      </dsp:nvSpPr>
      <dsp:spPr>
        <a:xfrm rot="5400000">
          <a:off x="4826673" y="446645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0B0F7D-21BA-4867-87CB-B350D0B0A5A4}">
      <dsp:nvSpPr>
        <dsp:cNvPr id="0" name=""/>
        <dsp:cNvSpPr/>
      </dsp:nvSpPr>
      <dsp:spPr>
        <a:xfrm>
          <a:off x="5539774" y="206449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lu</a:t>
          </a:r>
          <a:endParaRPr lang="cs-CZ" sz="24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5539774" y="206449"/>
        <a:ext cx="814794" cy="814794"/>
      </dsp:txXfrm>
    </dsp:sp>
    <dsp:sp modelId="{1EC57942-E0EF-4205-8542-6FF5C9696B0E}">
      <dsp:nvSpPr>
        <dsp:cNvPr id="0" name=""/>
        <dsp:cNvSpPr/>
      </dsp:nvSpPr>
      <dsp:spPr>
        <a:xfrm rot="10800000">
          <a:off x="5733395" y="1280677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49CB1-5086-4C8C-9C80-EF458198FB85}">
      <dsp:nvSpPr>
        <dsp:cNvPr id="0" name=""/>
        <dsp:cNvSpPr/>
      </dsp:nvSpPr>
      <dsp:spPr>
        <a:xfrm>
          <a:off x="5539774" y="1855584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mu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5539774" y="1855584"/>
        <a:ext cx="814794" cy="814794"/>
      </dsp:txXfrm>
    </dsp:sp>
    <dsp:sp modelId="{5DB171BE-0FC2-4833-98FA-C9EC70CE9021}">
      <dsp:nvSpPr>
        <dsp:cNvPr id="0" name=""/>
        <dsp:cNvSpPr/>
      </dsp:nvSpPr>
      <dsp:spPr>
        <a:xfrm rot="10800000">
          <a:off x="5733395" y="2828115"/>
          <a:ext cx="427553" cy="334401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921594-8F5C-418F-9302-687BED4066C5}">
      <dsp:nvSpPr>
        <dsp:cNvPr id="0" name=""/>
        <dsp:cNvSpPr/>
      </dsp:nvSpPr>
      <dsp:spPr>
        <a:xfrm>
          <a:off x="5336381" y="3301325"/>
          <a:ext cx="1221581" cy="12215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4610" tIns="54610" rIns="5461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</a:t>
          </a:r>
          <a:endParaRPr lang="cs-CZ" sz="43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336381" y="3301325"/>
        <a:ext cx="1221581" cy="122158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390ECD2-ADB4-4837-BCF9-C03880C3C52B}">
      <dsp:nvSpPr>
        <dsp:cNvPr id="0" name=""/>
        <dsp:cNvSpPr/>
      </dsp:nvSpPr>
      <dsp:spPr>
        <a:xfrm>
          <a:off x="1671637" y="3056"/>
          <a:ext cx="1221581" cy="12215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err="1" smtClean="0">
              <a:latin typeface="Times New Roman" pitchFamily="18" charset="0"/>
              <a:cs typeface="Times New Roman" pitchFamily="18" charset="0"/>
            </a:rPr>
            <a:t>li</a:t>
          </a:r>
          <a:endParaRPr lang="cs-CZ" sz="5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671637" y="3056"/>
        <a:ext cx="1221581" cy="1221581"/>
      </dsp:txXfrm>
    </dsp:sp>
    <dsp:sp modelId="{EAFE5C13-593A-4463-AC73-85C92A930A43}">
      <dsp:nvSpPr>
        <dsp:cNvPr id="0" name=""/>
        <dsp:cNvSpPr/>
      </dsp:nvSpPr>
      <dsp:spPr>
        <a:xfrm rot="10784064">
          <a:off x="2072925" y="1375672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E9444-AB36-4316-8C1E-FD18B664CECD}">
      <dsp:nvSpPr>
        <dsp:cNvPr id="0" name=""/>
        <dsp:cNvSpPr/>
      </dsp:nvSpPr>
      <dsp:spPr>
        <a:xfrm>
          <a:off x="1882551" y="1828801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>
              <a:latin typeface="Times New Roman" pitchFamily="18" charset="0"/>
              <a:cs typeface="Times New Roman" pitchFamily="18" charset="0"/>
            </a:rPr>
            <a:t>lé</a:t>
          </a:r>
          <a:endParaRPr lang="cs-CZ" sz="3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82551" y="1828801"/>
        <a:ext cx="814794" cy="814794"/>
      </dsp:txXfrm>
    </dsp:sp>
    <dsp:sp modelId="{E141C0B7-FFD8-4E27-8AC7-A486CE7037FC}">
      <dsp:nvSpPr>
        <dsp:cNvPr id="0" name=""/>
        <dsp:cNvSpPr/>
      </dsp:nvSpPr>
      <dsp:spPr>
        <a:xfrm rot="10815427">
          <a:off x="2072371" y="2923112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46F17-BE46-41A1-9DF4-2D1A1D0E4BDF}">
      <dsp:nvSpPr>
        <dsp:cNvPr id="0" name=""/>
        <dsp:cNvSpPr/>
      </dsp:nvSpPr>
      <dsp:spPr>
        <a:xfrm>
          <a:off x="1875030" y="3504718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latin typeface="Times New Roman" pitchFamily="18" charset="0"/>
              <a:cs typeface="Times New Roman" pitchFamily="18" charset="0"/>
            </a:rPr>
            <a:t>Si</a:t>
          </a:r>
          <a:endParaRPr lang="cs-CZ" sz="3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875030" y="3504718"/>
        <a:ext cx="814794" cy="814794"/>
      </dsp:txXfrm>
    </dsp:sp>
    <dsp:sp modelId="{6BDF8C38-A4A3-4247-912C-D465EEEE7A0F}">
      <dsp:nvSpPr>
        <dsp:cNvPr id="0" name=""/>
        <dsp:cNvSpPr/>
      </dsp:nvSpPr>
      <dsp:spPr>
        <a:xfrm rot="5400000">
          <a:off x="2993900" y="3752007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42D5A0-85F5-4091-ADAB-F072BEAA82A1}">
      <dsp:nvSpPr>
        <dsp:cNvPr id="0" name=""/>
        <dsp:cNvSpPr/>
      </dsp:nvSpPr>
      <dsp:spPr>
        <a:xfrm>
          <a:off x="3707402" y="3504718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latin typeface="Times New Roman" pitchFamily="18" charset="0"/>
              <a:cs typeface="Times New Roman" pitchFamily="18" charset="0"/>
            </a:rPr>
            <a:t>mi</a:t>
          </a:r>
          <a:endParaRPr lang="cs-CZ" sz="3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3707402" y="3504718"/>
        <a:ext cx="814794" cy="814794"/>
      </dsp:txXfrm>
    </dsp:sp>
    <dsp:sp modelId="{55D5A5BD-E370-49DB-9CF4-070B1F3BA0D4}">
      <dsp:nvSpPr>
        <dsp:cNvPr id="0" name=""/>
        <dsp:cNvSpPr/>
      </dsp:nvSpPr>
      <dsp:spPr>
        <a:xfrm>
          <a:off x="3901023" y="2918377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ED1A7-C4A7-45EE-A7B7-EB9D4343D692}">
      <dsp:nvSpPr>
        <dsp:cNvPr id="0" name=""/>
        <dsp:cNvSpPr/>
      </dsp:nvSpPr>
      <dsp:spPr>
        <a:xfrm>
          <a:off x="3707402" y="1855584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Pů</a:t>
          </a:r>
          <a:endParaRPr lang="cs-CZ" sz="3400" b="1" kern="1200" dirty="0"/>
        </a:p>
      </dsp:txBody>
      <dsp:txXfrm>
        <a:off x="3707402" y="1855584"/>
        <a:ext cx="814794" cy="814794"/>
      </dsp:txXfrm>
    </dsp:sp>
    <dsp:sp modelId="{BF7A4DF8-EE60-469B-A29A-B7CC14E47257}">
      <dsp:nvSpPr>
        <dsp:cNvPr id="0" name=""/>
        <dsp:cNvSpPr/>
      </dsp:nvSpPr>
      <dsp:spPr>
        <a:xfrm>
          <a:off x="3901023" y="1269243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5BCF4-FC2D-4870-BCC8-F365C98277D9}">
      <dsp:nvSpPr>
        <dsp:cNvPr id="0" name=""/>
        <dsp:cNvSpPr/>
      </dsp:nvSpPr>
      <dsp:spPr>
        <a:xfrm>
          <a:off x="3707402" y="206449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Lá</a:t>
          </a:r>
          <a:endParaRPr lang="cs-CZ" sz="3400" b="1" kern="1200" dirty="0"/>
        </a:p>
      </dsp:txBody>
      <dsp:txXfrm>
        <a:off x="3707402" y="206449"/>
        <a:ext cx="814794" cy="814794"/>
      </dsp:txXfrm>
    </dsp:sp>
    <dsp:sp modelId="{932BC906-5F3A-473C-AF43-55357A46545E}">
      <dsp:nvSpPr>
        <dsp:cNvPr id="0" name=""/>
        <dsp:cNvSpPr/>
      </dsp:nvSpPr>
      <dsp:spPr>
        <a:xfrm rot="5400000">
          <a:off x="4826271" y="453738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DA9F7-8BFB-4E14-B6E3-3F0932D15EC9}">
      <dsp:nvSpPr>
        <dsp:cNvPr id="0" name=""/>
        <dsp:cNvSpPr/>
      </dsp:nvSpPr>
      <dsp:spPr>
        <a:xfrm>
          <a:off x="5539774" y="206449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>
              <a:latin typeface="Times New Roman" pitchFamily="18" charset="0"/>
              <a:cs typeface="Times New Roman" pitchFamily="18" charset="0"/>
            </a:rPr>
            <a:t>Sí</a:t>
          </a:r>
          <a:endParaRPr lang="cs-CZ" sz="34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5539774" y="206449"/>
        <a:ext cx="814794" cy="814794"/>
      </dsp:txXfrm>
    </dsp:sp>
    <dsp:sp modelId="{5817FCB2-1877-4B4C-809F-25C7982127A1}">
      <dsp:nvSpPr>
        <dsp:cNvPr id="0" name=""/>
        <dsp:cNvSpPr/>
      </dsp:nvSpPr>
      <dsp:spPr>
        <a:xfrm rot="10800000">
          <a:off x="5733395" y="1287368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EEDC9-DC6D-4E97-A83F-90B4D9EB508B}">
      <dsp:nvSpPr>
        <dsp:cNvPr id="0" name=""/>
        <dsp:cNvSpPr/>
      </dsp:nvSpPr>
      <dsp:spPr>
        <a:xfrm>
          <a:off x="5539774" y="1855584"/>
          <a:ext cx="814794" cy="8147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err="1" smtClean="0"/>
            <a:t>lé</a:t>
          </a:r>
          <a:endParaRPr lang="cs-CZ" sz="3400" b="1" kern="1200" dirty="0"/>
        </a:p>
      </dsp:txBody>
      <dsp:txXfrm>
        <a:off x="5539774" y="1855584"/>
        <a:ext cx="814794" cy="814794"/>
      </dsp:txXfrm>
    </dsp:sp>
    <dsp:sp modelId="{E2335C29-0FEB-42F9-8D55-19F46B87A9AA}">
      <dsp:nvSpPr>
        <dsp:cNvPr id="0" name=""/>
        <dsp:cNvSpPr/>
      </dsp:nvSpPr>
      <dsp:spPr>
        <a:xfrm rot="10800000">
          <a:off x="5733395" y="2834806"/>
          <a:ext cx="427553" cy="320216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0074E6-F9C4-4B3E-A472-2DB390E96524}">
      <dsp:nvSpPr>
        <dsp:cNvPr id="0" name=""/>
        <dsp:cNvSpPr/>
      </dsp:nvSpPr>
      <dsp:spPr>
        <a:xfrm>
          <a:off x="5336381" y="3301325"/>
          <a:ext cx="1221581" cy="1221581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err="1" smtClean="0">
              <a:latin typeface="Times New Roman" pitchFamily="18" charset="0"/>
              <a:cs typeface="Times New Roman" pitchFamily="18" charset="0"/>
            </a:rPr>
            <a:t>sa</a:t>
          </a:r>
          <a:endParaRPr lang="cs-CZ" sz="5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5336381" y="3301325"/>
        <a:ext cx="1221581" cy="12215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0234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155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854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71946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9562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4554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16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707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2195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0317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180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9A340-E040-448F-BE28-0872FE684508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AA5E4B-564E-4C45-B054-BE7288A7F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313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3.wmf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6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50" y="2549207"/>
            <a:ext cx="7200900" cy="175958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4184216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materiálu:VY_32_INOVACE_ </a:t>
            </a:r>
            <a:r>
              <a:rPr lang="cs-CZ" dirty="0" smtClean="0"/>
              <a:t>10_Kosinová</a:t>
            </a:r>
            <a:endParaRPr lang="cs-CZ" dirty="0"/>
          </a:p>
          <a:p>
            <a:r>
              <a:rPr lang="cs-CZ" dirty="0" smtClean="0"/>
              <a:t>Název materiálu: Slabiky a slova</a:t>
            </a:r>
            <a:endParaRPr lang="cs-CZ" dirty="0"/>
          </a:p>
          <a:p>
            <a:r>
              <a:rPr lang="cs-CZ" dirty="0" smtClean="0"/>
              <a:t>Název </a:t>
            </a:r>
            <a:r>
              <a:rPr lang="cs-CZ" dirty="0"/>
              <a:t>klíčové aktivity</a:t>
            </a:r>
            <a:r>
              <a:rPr lang="cs-CZ" dirty="0" smtClean="0"/>
              <a:t>: III/2-Inovace </a:t>
            </a:r>
            <a:r>
              <a:rPr lang="cs-CZ" dirty="0"/>
              <a:t>a zkvalitnění výuky prostřednictvím ICT</a:t>
            </a:r>
          </a:p>
          <a:p>
            <a:r>
              <a:rPr lang="cs-CZ" dirty="0" smtClean="0"/>
              <a:t>Tematická </a:t>
            </a:r>
            <a:r>
              <a:rPr lang="cs-CZ" dirty="0"/>
              <a:t>oblast: </a:t>
            </a:r>
            <a:r>
              <a:rPr lang="cs-CZ" dirty="0" smtClean="0"/>
              <a:t> </a:t>
            </a:r>
            <a:r>
              <a:rPr lang="cs-CZ" dirty="0"/>
              <a:t>Jazyk a jazyková komunikace</a:t>
            </a:r>
          </a:p>
          <a:p>
            <a:r>
              <a:rPr lang="cs-CZ" dirty="0"/>
              <a:t>Anotace:VM  byl vytvořen v programu Microsoft PowerPoint </a:t>
            </a:r>
            <a:r>
              <a:rPr lang="cs-CZ" dirty="0" smtClean="0"/>
              <a:t>2010 </a:t>
            </a:r>
            <a:r>
              <a:rPr lang="cs-CZ" dirty="0" smtClean="0"/>
              <a:t>a je určený k nácviku slabik a slov.</a:t>
            </a:r>
            <a:endParaRPr lang="cs-CZ" dirty="0"/>
          </a:p>
          <a:p>
            <a:r>
              <a:rPr lang="cs-CZ" dirty="0" smtClean="0"/>
              <a:t>Autor: Zlatuše Kosinová</a:t>
            </a:r>
            <a:endParaRPr lang="cs-CZ" dirty="0"/>
          </a:p>
          <a:p>
            <a:r>
              <a:rPr lang="cs-CZ" dirty="0"/>
              <a:t>Očekávaný výstup: </a:t>
            </a:r>
            <a:r>
              <a:rPr lang="cs-CZ" dirty="0" smtClean="0"/>
              <a:t>Čtení slabik a slov</a:t>
            </a:r>
            <a:endParaRPr lang="cs-CZ" dirty="0"/>
          </a:p>
          <a:p>
            <a:r>
              <a:rPr lang="cs-CZ" dirty="0"/>
              <a:t>Pomůcky: </a:t>
            </a:r>
            <a:r>
              <a:rPr lang="cs-CZ" dirty="0" smtClean="0"/>
              <a:t>Interaktivní </a:t>
            </a:r>
            <a:r>
              <a:rPr lang="cs-CZ" dirty="0"/>
              <a:t>tabule</a:t>
            </a:r>
          </a:p>
          <a:p>
            <a:r>
              <a:rPr lang="cs-CZ" dirty="0"/>
              <a:t>Druh vzdělávacího materiálu: </a:t>
            </a:r>
            <a:r>
              <a:rPr lang="cs-CZ" dirty="0" smtClean="0"/>
              <a:t>Digitální </a:t>
            </a:r>
            <a:r>
              <a:rPr lang="cs-CZ" dirty="0"/>
              <a:t>vzdělávací materiál</a:t>
            </a:r>
          </a:p>
          <a:p>
            <a:r>
              <a:rPr lang="cs-CZ" dirty="0" smtClean="0"/>
              <a:t>Zdroje: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r>
              <a:rPr lang="cs-CZ" dirty="0"/>
              <a:t>Cílová skupina: Žák(1. postupný 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</a:t>
            </a:r>
            <a:r>
              <a:rPr lang="cs-CZ" dirty="0" smtClean="0"/>
              <a:t>ověření:10.11.2011</a:t>
            </a:r>
            <a:endParaRPr lang="cs-CZ" dirty="0"/>
          </a:p>
          <a:p>
            <a:r>
              <a:rPr lang="cs-CZ" dirty="0"/>
              <a:t>Materiál ověřil: </a:t>
            </a:r>
            <a:r>
              <a:rPr lang="cs-CZ" dirty="0" smtClean="0"/>
              <a:t>Mgr. Zlatuše </a:t>
            </a:r>
            <a:r>
              <a:rPr lang="cs-CZ" dirty="0"/>
              <a:t>Kosinová</a:t>
            </a:r>
          </a:p>
          <a:p>
            <a:r>
              <a:rPr lang="cs-CZ" dirty="0"/>
              <a:t>Metodické </a:t>
            </a:r>
            <a:r>
              <a:rPr lang="cs-CZ" dirty="0" smtClean="0"/>
              <a:t>poznámky:VM lze využít pro společné čtení se žáky. Pokyny k jednotlivým cvičením jsou u cvičení. Časová dotace cca 10 min. VM je vhodný pro začátek hodiny.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2968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SLABIKy</a:t>
            </a:r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a</a:t>
            </a:r>
            <a:b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SLOVA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64747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Čti.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3240930627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3480276145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 descr="C:\Users\nbk3\AppData\Local\Microsoft\Windows\Temporary Internet Files\Content.IE5\K0O7W0UI\MC90044042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260145"/>
            <a:ext cx="1417999" cy="1168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k3\AppData\Local\Microsoft\Windows\Temporary Internet Files\Content.IE5\AM1I8PN9\MC90043799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60145"/>
            <a:ext cx="1268090" cy="120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9354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Čti podle šipek.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572604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nbk3\AppData\Local\Microsoft\Windows\Temporary Internet Files\Content.IE5\S7687CZ2\MC9004404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160477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bk3\AppData\Local\Microsoft\Windows\Temporary Internet Files\Content.IE5\DE4CGPLA\MC9004404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57192"/>
            <a:ext cx="1440160" cy="91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65981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Čti podle šipek.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4343646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Picture 3" descr="C:\Users\nbk3\AppData\Local\Microsoft\Windows\Temporary Internet Files\Content.IE5\AM1I8PN9\MC9004344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265202" cy="118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bk3\AppData\Local\Microsoft\Windows\Temporary Internet Files\Content.IE5\S7687CZ2\MC900434403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501" y="3104460"/>
            <a:ext cx="1080120" cy="151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754369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slabiky. Přečti sestavená slova.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       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mí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pi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pu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sa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la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sa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nbk3\AppData\Local\Microsoft\Windows\Temporary Internet Files\Content.IE5\S7687CZ2\MP9001754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1252736" cy="84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bk3\AppData\Local\Microsoft\Windows\Temporary Internet Files\Content.IE5\K0O7W0UI\MC9003499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787" y="3195611"/>
            <a:ext cx="1194133" cy="91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bk3\AppData\Local\Microsoft\Windows\Temporary Internet Files\Content.IE5\K0O7W0UI\MC900282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5144"/>
            <a:ext cx="1529216" cy="970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75597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Přečti slabiky. Přečti sestavená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 so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pá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nbk3\AppData\Local\Microsoft\Windows\Temporary Internet Files\Content.IE5\AM1I8PN9\MC900291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30537"/>
            <a:ext cx="864171" cy="114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bk3\AppData\Local\Microsoft\Windows\Temporary Internet Files\Content.IE5\K0O7W0UI\MC900389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011" y="3212976"/>
            <a:ext cx="865022" cy="92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bk3\AppData\Local\Microsoft\Windows\Temporary Internet Files\Content.IE5\S7687CZ2\MP9004387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011" y="4653136"/>
            <a:ext cx="1061864" cy="15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8182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slova.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pů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 pí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se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pá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 descr="C:\Users\nbk3\AppData\Local\Microsoft\Windows\Temporary Internet Files\Content.IE5\K0O7W0UI\MP9002275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13311"/>
            <a:ext cx="864096" cy="128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bk3\AppData\Local\Microsoft\Windows\Temporary Internet Files\Content.IE5\AM1I8PN9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0946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nbk3\AppData\Local\Microsoft\Windows\Temporary Internet Files\Content.IE5\S7687CZ2\MP9004387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7159" y="3212976"/>
            <a:ext cx="1541552" cy="1032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6148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jména dětí.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Pe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 O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Mí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4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la</a:t>
            </a:r>
          </a:p>
          <a:p>
            <a:pPr marL="0" indent="0">
              <a:buNone/>
            </a:pP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la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nbk3\AppData\Local\Microsoft\Windows\Temporary Internet Files\Content.IE5\DE4CGPLA\MC900440567[2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28800"/>
            <a:ext cx="115212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k3\AppData\Local\Microsoft\Windows\Temporary Internet Files\Content.IE5\K0O7W0UI\MC9004405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6098" y="3068960"/>
            <a:ext cx="1244294" cy="1244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bk3\AppData\Local\Microsoft\Windows\Temporary Internet Files\Content.IE5\AM1I8PN9\MC90044057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56099" y="4437113"/>
            <a:ext cx="1244293" cy="124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07460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nbk3\AppData\Local\Microsoft\Windows\Temporary Internet Files\Content.IE5\K0O7W0UI\MC900353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019073">
            <a:off x="2339752" y="2204864"/>
            <a:ext cx="2986135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8030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238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SLABIKy a SLOVA</vt:lpstr>
      <vt:lpstr>Čti.</vt:lpstr>
      <vt:lpstr>Čti podle šipek.</vt:lpstr>
      <vt:lpstr>Čti podle šipek.</vt:lpstr>
      <vt:lpstr>Přečti slabiky. Přečti sestavená slova.</vt:lpstr>
      <vt:lpstr>Přečti slabiky. Přečti sestavená slova.</vt:lpstr>
      <vt:lpstr>Čti slova.</vt:lpstr>
      <vt:lpstr>Čti jména dětí.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nbk3</dc:creator>
  <cp:lastModifiedBy>Dum</cp:lastModifiedBy>
  <cp:revision>23</cp:revision>
  <dcterms:created xsi:type="dcterms:W3CDTF">2011-11-01T17:22:41Z</dcterms:created>
  <dcterms:modified xsi:type="dcterms:W3CDTF">2013-01-08T08:58:05Z</dcterms:modified>
</cp:coreProperties>
</file>