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4426DD-AB43-4545-B7DC-E2BFC565E319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75B23-AF1C-4ACD-A264-32C2B03E4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4/4d/Zerynthia_polyxena1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7/70/IMG_0368_caterpillar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yto_alba_close_up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oubor:Kammmolchmaennchen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b/ba/Viperaberus2.jpg" TargetMode="External"/><Relationship Id="rId11" Type="http://schemas.openxmlformats.org/officeDocument/2006/relationships/image" Target="../media/image10.jpeg"/><Relationship Id="rId5" Type="http://schemas.openxmlformats.org/officeDocument/2006/relationships/image" Target="../media/image7.jpeg"/><Relationship Id="rId10" Type="http://schemas.openxmlformats.org/officeDocument/2006/relationships/hyperlink" Target="http://cs.wikipedia.org/wiki/Soubor:Accipiter_gentilis_-injured_Goshawk.jpg" TargetMode="External"/><Relationship Id="rId4" Type="http://schemas.openxmlformats.org/officeDocument/2006/relationships/hyperlink" Target="http://cs.wikipedia.org/wiki/Soubor:Mlok.JPG" TargetMode="External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1.jpeg"/><Relationship Id="rId7" Type="http://schemas.openxmlformats.org/officeDocument/2006/relationships/hyperlink" Target="http://upload.wikimedia.org/wikipedia/commons/1/1c/Rhyssa_persuasoria.jpg" TargetMode="External"/><Relationship Id="rId2" Type="http://schemas.openxmlformats.org/officeDocument/2006/relationships/hyperlink" Target="http://cs.wikipedia.org/wiki/Soubor:Tagpfauenauge_(Inachis_io)_d1_1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1/12/Ips.typographus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32048" y="292494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VY_52_INOVACE_38_</a:t>
            </a:r>
            <a:r>
              <a:rPr lang="cs-CZ" sz="3200" b="1" dirty="0" err="1" smtClean="0"/>
              <a:t>Poznávačka</a:t>
            </a:r>
            <a:r>
              <a:rPr lang="cs-CZ" sz="3200" b="1" dirty="0" smtClean="0"/>
              <a:t>- organizmy les</a:t>
            </a:r>
            <a:br>
              <a:rPr lang="cs-CZ" sz="3200" b="1" dirty="0" smtClean="0"/>
            </a:b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539552" y="1650294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500" y="5013176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Napiš o jaký vývin se jedná a k číslům přiřaď název stádia</a:t>
            </a:r>
            <a:endParaRPr lang="cs-CZ" sz="3200" b="1" dirty="0"/>
          </a:p>
        </p:txBody>
      </p:sp>
      <p:pic>
        <p:nvPicPr>
          <p:cNvPr id="4" name="Obrázek 3" descr="kuk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94992" y="1268760"/>
            <a:ext cx="2567916" cy="3420000"/>
          </a:xfrm>
          <a:prstGeom prst="rect">
            <a:avLst/>
          </a:prstGeom>
        </p:spPr>
      </p:pic>
      <p:pic>
        <p:nvPicPr>
          <p:cNvPr id="6" name="Obrázek 5" descr="vaj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293096"/>
            <a:ext cx="2976000" cy="2232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51520" y="980728"/>
            <a:ext cx="4727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3789040"/>
            <a:ext cx="467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486916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486916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908720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13" name="Obdélník 12"/>
          <p:cNvSpPr/>
          <p:nvPr/>
        </p:nvSpPr>
        <p:spPr>
          <a:xfrm>
            <a:off x="3923928" y="5229200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16" name="Obdélník 15"/>
          <p:cNvSpPr/>
          <p:nvPr/>
        </p:nvSpPr>
        <p:spPr>
          <a:xfrm>
            <a:off x="8222663" y="4606538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Obr.3</a:t>
            </a:r>
            <a:endParaRPr lang="cs-CZ" sz="1200" dirty="0">
              <a:solidFill>
                <a:prstClr val="black"/>
              </a:solidFill>
            </a:endParaRPr>
          </a:p>
        </p:txBody>
      </p:sp>
      <p:pic>
        <p:nvPicPr>
          <p:cNvPr id="4098" name="Picture 2" descr="Soubor:IMG 0368 caterpilla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556792"/>
            <a:ext cx="3146233" cy="1872000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 flipH="1">
            <a:off x="323528" y="3789040"/>
            <a:ext cx="390324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pic>
        <p:nvPicPr>
          <p:cNvPr id="4100" name="Picture 4" descr="Soubor:Zerynthia polyxena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1628800"/>
            <a:ext cx="3177513" cy="3060000"/>
          </a:xfrm>
          <a:prstGeom prst="rect">
            <a:avLst/>
          </a:prstGeom>
          <a:noFill/>
        </p:spPr>
      </p:pic>
      <p:pic>
        <p:nvPicPr>
          <p:cNvPr id="20" name="Obrázek 19" descr="vaj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4293096"/>
            <a:ext cx="2976000" cy="223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 číslům přidej název živočicha a zařaď do skupiny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162880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60432" y="1556792"/>
            <a:ext cx="683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4005064"/>
            <a:ext cx="4587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328498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88424" y="537321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323528" y="6381328"/>
            <a:ext cx="5218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sp>
        <p:nvSpPr>
          <p:cNvPr id="14" name="Obdélník 13"/>
          <p:cNvSpPr/>
          <p:nvPr/>
        </p:nvSpPr>
        <p:spPr>
          <a:xfrm>
            <a:off x="251520" y="1196752"/>
            <a:ext cx="5218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15" name="Obdélník 14"/>
          <p:cNvSpPr/>
          <p:nvPr/>
        </p:nvSpPr>
        <p:spPr>
          <a:xfrm>
            <a:off x="6588224" y="1196752"/>
            <a:ext cx="5218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sp>
        <p:nvSpPr>
          <p:cNvPr id="16" name="Obdélník 15"/>
          <p:cNvSpPr/>
          <p:nvPr/>
        </p:nvSpPr>
        <p:spPr>
          <a:xfrm>
            <a:off x="8460432" y="6237312"/>
            <a:ext cx="52187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Obr.9</a:t>
            </a:r>
          </a:p>
          <a:p>
            <a:endParaRPr lang="cs-CZ" sz="1200" dirty="0"/>
          </a:p>
        </p:txBody>
      </p:sp>
      <p:sp>
        <p:nvSpPr>
          <p:cNvPr id="17" name="Obdélník 16"/>
          <p:cNvSpPr/>
          <p:nvPr/>
        </p:nvSpPr>
        <p:spPr>
          <a:xfrm>
            <a:off x="3491880" y="6581001"/>
            <a:ext cx="5218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pic>
        <p:nvPicPr>
          <p:cNvPr id="3074" name="Picture 2" descr="Čolek velký - sameček">
            <a:hlinkClick r:id="rId2" tooltip="Čolek velký - sameček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700808"/>
            <a:ext cx="2872268" cy="1836000"/>
          </a:xfrm>
          <a:prstGeom prst="rect">
            <a:avLst/>
          </a:prstGeom>
          <a:noFill/>
        </p:spPr>
      </p:pic>
      <p:pic>
        <p:nvPicPr>
          <p:cNvPr id="3076" name="Picture 4" descr="Mlok skvrnitý">
            <a:hlinkClick r:id="rId4" tooltip="Mlok skvrnitý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556792"/>
            <a:ext cx="3263999" cy="2448000"/>
          </a:xfrm>
          <a:prstGeom prst="rect">
            <a:avLst/>
          </a:prstGeom>
          <a:noFill/>
        </p:spPr>
      </p:pic>
      <p:pic>
        <p:nvPicPr>
          <p:cNvPr id="3078" name="Picture 6" descr="Soubor:Viperaberus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4077072"/>
            <a:ext cx="3408000" cy="2556000"/>
          </a:xfrm>
          <a:prstGeom prst="rect">
            <a:avLst/>
          </a:prstGeom>
          <a:noFill/>
        </p:spPr>
      </p:pic>
      <p:pic>
        <p:nvPicPr>
          <p:cNvPr id="3080" name="Picture 8" descr="sova pálená">
            <a:hlinkClick r:id="rId8" tooltip="sova pálená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3645024"/>
            <a:ext cx="2381250" cy="2667000"/>
          </a:xfrm>
          <a:prstGeom prst="rect">
            <a:avLst/>
          </a:prstGeom>
          <a:noFill/>
        </p:spPr>
      </p:pic>
      <p:pic>
        <p:nvPicPr>
          <p:cNvPr id="3082" name="Picture 10" descr="Sokol stěhovavý">
            <a:hlinkClick r:id="rId10" tooltip="Sokol stěhovavý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71800" y="3933056"/>
            <a:ext cx="2238375" cy="2238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Připiš k obrázkům názvy a zařaď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Motýl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Brouk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Blanokřídlí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501008"/>
            <a:ext cx="3689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12687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88424" y="836712"/>
            <a:ext cx="367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460432" y="5877272"/>
            <a:ext cx="386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D.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2987824" y="1196752"/>
            <a:ext cx="102593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  <p:sp>
        <p:nvSpPr>
          <p:cNvPr id="15" name="Obdélník 14"/>
          <p:cNvSpPr/>
          <p:nvPr/>
        </p:nvSpPr>
        <p:spPr>
          <a:xfrm>
            <a:off x="5940152" y="1052736"/>
            <a:ext cx="72008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  <p:sp>
        <p:nvSpPr>
          <p:cNvPr id="16" name="Obdélník 15"/>
          <p:cNvSpPr/>
          <p:nvPr/>
        </p:nvSpPr>
        <p:spPr>
          <a:xfrm>
            <a:off x="7884368" y="6381328"/>
            <a:ext cx="8640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Obr.13</a:t>
            </a:r>
            <a:endParaRPr lang="cs-CZ" sz="1200" dirty="0"/>
          </a:p>
        </p:txBody>
      </p:sp>
      <p:sp>
        <p:nvSpPr>
          <p:cNvPr id="17" name="Obdélník 16"/>
          <p:cNvSpPr/>
          <p:nvPr/>
        </p:nvSpPr>
        <p:spPr>
          <a:xfrm>
            <a:off x="827584" y="6237312"/>
            <a:ext cx="72008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Obr.12</a:t>
            </a:r>
            <a:endParaRPr lang="cs-CZ" sz="1200" dirty="0"/>
          </a:p>
        </p:txBody>
      </p:sp>
      <p:pic>
        <p:nvPicPr>
          <p:cNvPr id="2050" name="Picture 2" descr="Babočka paví oko">
            <a:hlinkClick r:id="rId2" tooltip="Babočka paví oko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628800"/>
            <a:ext cx="2381250" cy="2409826"/>
          </a:xfrm>
          <a:prstGeom prst="rect">
            <a:avLst/>
          </a:prstGeom>
          <a:noFill/>
        </p:spPr>
      </p:pic>
      <p:pic>
        <p:nvPicPr>
          <p:cNvPr id="2052" name="Picture 4" descr="Soubor:Ips.typographu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74423" y="1484784"/>
            <a:ext cx="3569577" cy="2376000"/>
          </a:xfrm>
          <a:prstGeom prst="rect">
            <a:avLst/>
          </a:prstGeom>
          <a:noFill/>
        </p:spPr>
      </p:pic>
      <p:pic>
        <p:nvPicPr>
          <p:cNvPr id="2054" name="Picture 6" descr="Tesařík dubový (Plagionotus arcuatus )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4149080"/>
            <a:ext cx="2972391" cy="2232000"/>
          </a:xfrm>
          <a:prstGeom prst="rect">
            <a:avLst/>
          </a:prstGeom>
          <a:noFill/>
        </p:spPr>
      </p:pic>
      <p:pic>
        <p:nvPicPr>
          <p:cNvPr id="4" name="Picture 2" descr="Soubor:Rhyssa persuasoria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4048" y="3789040"/>
            <a:ext cx="3149302" cy="26353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9928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Zdroje obrázků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Obr.1- http://cs.wikipedia.org/wiki/Soubor:IMG_0368_caterpillar.jpg</a:t>
            </a:r>
          </a:p>
          <a:p>
            <a:r>
              <a:rPr lang="cs-CZ" sz="1200" dirty="0" smtClean="0"/>
              <a:t>Obr.2-http://cs.wikipedia.org/wiki/Soubor:Zerynthia_polyxena1.JPG</a:t>
            </a:r>
          </a:p>
          <a:p>
            <a:r>
              <a:rPr lang="cs-CZ" sz="1200" dirty="0" smtClean="0"/>
              <a:t>Obr.3- http://cs.wikipedia.org/wiki/Soubor:Aglais_urticae_-_Puppe_Tag_3_-_2_(HS).jpg</a:t>
            </a:r>
          </a:p>
          <a:p>
            <a:r>
              <a:rPr lang="cs-CZ" sz="1200" dirty="0" smtClean="0"/>
              <a:t>Obr.4-http://cs.wikipedia.org/wiki/Soubor:Orgyia_anttiqua_4_beentree.jpg</a:t>
            </a:r>
          </a:p>
          <a:p>
            <a:r>
              <a:rPr lang="cs-CZ" sz="1200" dirty="0" smtClean="0"/>
              <a:t>Obr.5-http://cs.wikipedia.org/wiki/Soubor:Kammmolchmaennchen.jpg</a:t>
            </a:r>
          </a:p>
          <a:p>
            <a:r>
              <a:rPr lang="cs-CZ" sz="1200" dirty="0" smtClean="0"/>
              <a:t>Obr.6-http://cs.wikipedia.org/wiki/Mlok_skvrnit%C3%BD</a:t>
            </a:r>
          </a:p>
          <a:p>
            <a:r>
              <a:rPr lang="cs-CZ" sz="1200" dirty="0" smtClean="0"/>
              <a:t>Obr.7-http://cs.wikipedia.org/wiki/Sova_p%C3%A1len%C3%A1</a:t>
            </a:r>
          </a:p>
          <a:p>
            <a:r>
              <a:rPr lang="cs-CZ" sz="1200" dirty="0" smtClean="0"/>
              <a:t>Obr.8-http://cs.wikipedia.org/wiki/Sokol_st%C4%9Bhovav%C3%BD</a:t>
            </a:r>
          </a:p>
          <a:p>
            <a:r>
              <a:rPr lang="cs-CZ" sz="1200" dirty="0" smtClean="0"/>
              <a:t>Obr.9-http://cs.wikipedia.org/wiki/Soubor:Viperaberus2.jpg</a:t>
            </a:r>
          </a:p>
          <a:p>
            <a:r>
              <a:rPr lang="cs-CZ" sz="1200" dirty="0" smtClean="0"/>
              <a:t>Obr.10-http://cs.wikipedia.org/wiki/Babo%C4%8Dka_pav%C3%AD_oko</a:t>
            </a:r>
          </a:p>
          <a:p>
            <a:r>
              <a:rPr lang="cs-CZ" sz="1200" dirty="0" smtClean="0"/>
              <a:t>Obr.11-http://cs.wikipedia.org/wiki/Soubor:Ips.typographus.jpg</a:t>
            </a:r>
          </a:p>
          <a:p>
            <a:r>
              <a:rPr lang="cs-CZ" sz="1200" dirty="0" smtClean="0"/>
              <a:t>Obr.12-http://www.</a:t>
            </a:r>
            <a:r>
              <a:rPr lang="cs-CZ" sz="1200" dirty="0" err="1" smtClean="0"/>
              <a:t>naturfoto.cz</a:t>
            </a:r>
            <a:r>
              <a:rPr lang="cs-CZ" sz="1200" dirty="0" smtClean="0"/>
              <a:t>/</a:t>
            </a:r>
            <a:r>
              <a:rPr lang="cs-CZ" sz="1200" dirty="0" err="1" smtClean="0"/>
              <a:t>tesarik</a:t>
            </a:r>
            <a:r>
              <a:rPr lang="cs-CZ" sz="1200" dirty="0" smtClean="0"/>
              <a:t>-</a:t>
            </a:r>
            <a:r>
              <a:rPr lang="cs-CZ" sz="1200" dirty="0" err="1" smtClean="0"/>
              <a:t>dubovy</a:t>
            </a:r>
            <a:r>
              <a:rPr lang="cs-CZ" sz="1200" dirty="0" smtClean="0"/>
              <a:t>-fotografie-5428.html</a:t>
            </a:r>
          </a:p>
          <a:p>
            <a:r>
              <a:rPr lang="cs-CZ" sz="1200" dirty="0" smtClean="0"/>
              <a:t>Obr.13- http://cs.wikipedia.org/wiki/Soubor:Rhyssa_persuasoria.jpg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134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VY_52_INOVACE_38_Poznávačka- organizmy les </vt:lpstr>
      <vt:lpstr>Napiš o jaký vývin se jedná a k číslům přiřaď název stádia</vt:lpstr>
      <vt:lpstr>K číslům přidej název živočicha a zařaď do skupiny</vt:lpstr>
      <vt:lpstr>Připiš k obrázkům názvy a zařaď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EU-poznávačka</dc:title>
  <dc:creator>Hercík</dc:creator>
  <cp:lastModifiedBy>Hercíková</cp:lastModifiedBy>
  <cp:revision>17</cp:revision>
  <dcterms:created xsi:type="dcterms:W3CDTF">2011-01-24T05:18:03Z</dcterms:created>
  <dcterms:modified xsi:type="dcterms:W3CDTF">2011-06-30T06:51:50Z</dcterms:modified>
</cp:coreProperties>
</file>