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94" r:id="rId6"/>
    <p:sldId id="288" r:id="rId7"/>
    <p:sldId id="295" r:id="rId8"/>
    <p:sldId id="269" r:id="rId9"/>
    <p:sldId id="271" r:id="rId10"/>
    <p:sldId id="270" r:id="rId11"/>
    <p:sldId id="272" r:id="rId12"/>
    <p:sldId id="289" r:id="rId13"/>
    <p:sldId id="296" r:id="rId14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>
        <p:scale>
          <a:sx n="55" d="100"/>
          <a:sy n="55" d="100"/>
        </p:scale>
        <p:origin x="-49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2/SawMachine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6QjCukB5iU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5NyL59SK7R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tcalc.cz/doc/tolerances/help/cz/tolerance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Dělení materiálu (řezání) 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03_01_32_INOVACE_9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769441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>
                <a:solidFill>
                  <a:srgbClr val="443329"/>
                </a:solidFill>
                <a:cs typeface="Arial" charset="0"/>
              </a:rPr>
              <a:t>Dělení materiálu</a:t>
            </a: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Anotace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: úvod do tématiky dělení materiálu, základní názvosloví, rozdělení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dělení materiálu, třískové a beztřískové způsoby dělení materiálu, řezání, stříhání, sekání, broušení, vypalování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142984"/>
            <a:ext cx="8143932" cy="5286412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Základní rozdělení</a:t>
            </a:r>
          </a:p>
          <a:p>
            <a:pPr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Třískové dělení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třískovém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dělení z materiálu odpadají také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třísky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ostré úlomky materiálu, které už většinou nijak nevyužijeme.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Beztřískové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dělení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beztřískovém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dělení z materiálu třísky neodpadají. Dá se tedy říct, že tento způsob dělení nám zachová více materiálu. Ne vždy je ale použitelný.</a:t>
            </a:r>
          </a:p>
          <a:p>
            <a:pPr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571504"/>
          </a:xfrm>
        </p:spPr>
        <p:txBody>
          <a:bodyPr/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Dělení materiálu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rozdělení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Klasické metody dělení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řezáním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upichováním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lámáním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sekáním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stříháním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Soubor:SawMachi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3650382" cy="404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571480"/>
            <a:ext cx="7024687" cy="544499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072494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rozdělení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Nekonvenční metody dělení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řezáním kyslíkem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řezání vodním paprskem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řezáním laserem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řezáním plazmou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Dělení elektrojiskrové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77373" y="3071810"/>
            <a:ext cx="3690323" cy="2819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14380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143536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Řezání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dělení materiálu a vyřezávání úzkých drážek v obrobku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třískový způsob dělení materiálu. Při řezání se část materiálu ztrácí ve formě třísek (nejde o tváření) a hmotnost odpadu závisí na šířce pily.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řezat materiál lze jen do určité tvrdosti, jinak se musí předem vyžíhat.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řezáním lze zajistit hladký řez a přesnou hmotnost řezaného polotovaru a kolmost řezu, což je u některých technologií dělení problematické.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dělit řezáním můžeme na okružních, rámových nebo pásových pilách</a:t>
            </a:r>
          </a:p>
          <a:p>
            <a:pPr algn="ctr"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  <a:endParaRPr lang="cs-CZ" sz="1800" b="1" cap="all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1472" y="1357298"/>
            <a:ext cx="7929618" cy="4929222"/>
          </a:xfrm>
        </p:spPr>
        <p:txBody>
          <a:bodyPr/>
          <a:lstStyle/>
          <a:p>
            <a:pPr algn="ctr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Řezání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Hlavní pohyb vykonává nástroj a může být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přímý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rámové pily) nebo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kruhový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kotoučové pily).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Stroje a nástroje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Ruční řezání</a:t>
            </a:r>
          </a:p>
          <a:p>
            <a:r>
              <a:rPr lang="cs-CZ" sz="2000" dirty="0" smtClean="0"/>
              <a:t>Rámová pilka s vodorovnou rukojetí 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Strojní řezání</a:t>
            </a:r>
          </a:p>
          <a:p>
            <a:r>
              <a:rPr lang="cs-CZ" sz="2000" dirty="0" smtClean="0"/>
              <a:t>Strojní rámové pily </a:t>
            </a:r>
          </a:p>
          <a:p>
            <a:r>
              <a:rPr lang="cs-CZ" sz="2000" dirty="0" smtClean="0"/>
              <a:t>Kotoučové pily</a:t>
            </a:r>
          </a:p>
          <a:p>
            <a:r>
              <a:rPr lang="cs-CZ" sz="2000" dirty="0" smtClean="0"/>
              <a:t>Strojní pásové pily</a:t>
            </a:r>
          </a:p>
          <a:p>
            <a:pPr algn="ctr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85728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71472" y="1357298"/>
            <a:ext cx="7248553" cy="4475177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pravidla pro řezání ruční pilkou: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071678"/>
            <a:ext cx="7721935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00100" y="500042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 </a:t>
            </a: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71472" y="1142984"/>
            <a:ext cx="8001056" cy="521497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Ruční řezání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1500175"/>
            <a:ext cx="8001056" cy="5299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pravidla pro řezání ruční pilkou:</a:t>
            </a:r>
          </a:p>
          <a:p>
            <a:pPr marL="34290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řeže se dopředu , proto i zuby míří dopředu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 nejlepší upnutí materiálu – tenký materiál co nejblíže u čelistí, měkký materiál do vložek do čelistí svěráku, 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kulatinu nebo trubku upneme do prizmatické vložky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ocel a ostatní tvrdé materiály řežeme POMALU ( 30 řezných zdvihů za minutu). Měkké materiály řežeme rychleji. 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Při nařezávání přední nebo zadní hrany obrobku má být pilový list nakloněn o malý úhel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Nestačí li při řezání  výška rámu pily, potom se pilový list pootočí o 90 st.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Tenkostěnné trubky je třeba řezat pouze k vnitřní stěně, potom ji pootočíme a řežeme ve stejné spáře a prořezávám takto dokola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Silnostěnné trubky je možno řezat bez otáčení</a:t>
            </a:r>
          </a:p>
          <a:p>
            <a:pPr marL="342900" lvl="0" indent="-27305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Před dořezáním je nutné zpomalit zdvihy řezání a snížit tlak na pilový list, jinak hrozí vylomení zubů a nebezpečí úrazu.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857232"/>
            <a:ext cx="6996112" cy="714360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42910" y="1785902"/>
            <a:ext cx="8001056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Strojní řezání</a:t>
            </a:r>
          </a:p>
          <a:p>
            <a:pPr algn="ctr"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Strojní rámové pily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?v=X6QjCukB5iU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Kotoučové pily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?v=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fRR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-bwFElB8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Strojní pásové pily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?v=QlEL4XcUg44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642918"/>
            <a:ext cx="7024687" cy="571504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Dělení materiálu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Řezání – všeobecné zásady</a:t>
            </a:r>
          </a:p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Odkaz video: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youtube.com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watch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?v=5NyL59SK7R0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475"/>
            <a:ext cx="7189861" cy="3508375"/>
          </a:xfrm>
        </p:spPr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>
              <a:solidFill>
                <a:schemeClr val="tx1"/>
              </a:solidFill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042988" y="2276475"/>
            <a:ext cx="7489452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</a:t>
            </a:r>
            <a:endParaRPr lang="cs-CZ" sz="2400" dirty="0" smtClean="0">
              <a:latin typeface="Franklin Gothic Boo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/>
              <a:t>http://</a:t>
            </a:r>
            <a:r>
              <a:rPr lang="cs-CZ" sz="2200" dirty="0" smtClean="0"/>
              <a:t>cs.wikipedia.org/wiki/Soubor:SawMachine.jpg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://www.youtube.com/watch?v=5NyL59SK7R0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200" dirty="0">
              <a:hlinkClick r:id="rId2"/>
            </a:endParaRPr>
          </a:p>
          <a:p>
            <a:endParaRPr lang="cs-CZ" sz="2400" dirty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32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803</TotalTime>
  <Words>408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Dělení materiálu</vt:lpstr>
      <vt:lpstr>Dělení materiálu</vt:lpstr>
      <vt:lpstr>Dělení materiálu</vt:lpstr>
      <vt:lpstr>Dělení materiálu</vt:lpstr>
      <vt:lpstr>Dělení materiálu</vt:lpstr>
      <vt:lpstr>Dělení materiálu</vt:lpstr>
      <vt:lpstr>Dělení materiálu </vt:lpstr>
      <vt:lpstr>Dělení materiálu</vt:lpstr>
      <vt:lpstr>Dělení materiálu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111</cp:revision>
  <cp:lastPrinted>2012-07-16T05:40:38Z</cp:lastPrinted>
  <dcterms:created xsi:type="dcterms:W3CDTF">2011-04-17T19:50:20Z</dcterms:created>
  <dcterms:modified xsi:type="dcterms:W3CDTF">2013-01-08T09:28:32Z</dcterms:modified>
</cp:coreProperties>
</file>