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unknown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3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4AD28FA-3BFA-4F30-98B2-9C336D2F860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7C70E7-21D3-4D6B-9169-E8E2E89988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Obrábění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rozdělení </a:t>
            </a:r>
          </a:p>
          <a:p>
            <a:r>
              <a:rPr lang="cs-CZ" dirty="0" smtClean="0"/>
              <a:t>Konvenční metody</a:t>
            </a:r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68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498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06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804167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Obrábění – základní rozdělení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……..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:úvod do oblasti výrobního procesu obrábění, rozdělení základních metod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obrábění, konvenční, klasické, nekonvenční, třískové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74363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Obrábění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Obrábění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je technologický proces, při kterém je za pomocí odebírání třísky upravován tvar a povrch materiálu.</a:t>
            </a:r>
          </a:p>
          <a:p>
            <a:pPr marL="0" indent="0" algn="ctr">
              <a:buNone/>
            </a:pPr>
            <a:r>
              <a:rPr lang="cs-CZ" sz="4000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Technologie obrábění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pojednává o procesech při kterých odebíráním třísek vzniká z daného polotovaru obrobek žádaného tvaru, rozměru a daného povrchu materiálu.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146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Obrábění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Základní rozdělení:</a:t>
            </a:r>
          </a:p>
          <a:p>
            <a:pPr marL="0" indent="0" algn="ctr">
              <a:buNone/>
            </a:pPr>
            <a:r>
              <a:rPr lang="cs-CZ" dirty="0" smtClean="0"/>
              <a:t>Obrábění ruční:</a:t>
            </a:r>
          </a:p>
          <a:p>
            <a:r>
              <a:rPr lang="cs-CZ" dirty="0" smtClean="0"/>
              <a:t>Pilování</a:t>
            </a:r>
          </a:p>
          <a:p>
            <a:r>
              <a:rPr lang="cs-CZ" dirty="0" smtClean="0"/>
              <a:t>Sekání</a:t>
            </a:r>
          </a:p>
          <a:p>
            <a:r>
              <a:rPr lang="cs-CZ" dirty="0" smtClean="0"/>
              <a:t>Zaškrabávání</a:t>
            </a:r>
          </a:p>
          <a:p>
            <a:r>
              <a:rPr lang="cs-CZ" dirty="0" smtClean="0"/>
              <a:t>Řezání</a:t>
            </a:r>
          </a:p>
          <a:p>
            <a:r>
              <a:rPr lang="cs-CZ" dirty="0" smtClean="0"/>
              <a:t>Vystružování</a:t>
            </a:r>
          </a:p>
          <a:p>
            <a:r>
              <a:rPr lang="cs-CZ" dirty="0" smtClean="0"/>
              <a:t>Vrtání</a:t>
            </a:r>
          </a:p>
          <a:p>
            <a:r>
              <a:rPr lang="cs-CZ" dirty="0" smtClean="0"/>
              <a:t>Dělání závitů</a:t>
            </a:r>
          </a:p>
          <a:p>
            <a:r>
              <a:rPr lang="cs-CZ" dirty="0" smtClean="0"/>
              <a:t>Lapování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212976"/>
            <a:ext cx="395287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95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oharekl\Desktop\lathe_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149080"/>
            <a:ext cx="4716636" cy="257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Obrábění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Obrábění strojní</a:t>
            </a:r>
          </a:p>
          <a:p>
            <a:pPr marL="0" indent="0">
              <a:buNone/>
            </a:pPr>
            <a:r>
              <a:rPr lang="cs-CZ" u="sng" dirty="0" smtClean="0"/>
              <a:t>Nástroje s definovanou geometrií břitu:</a:t>
            </a:r>
          </a:p>
          <a:p>
            <a:r>
              <a:rPr lang="cs-CZ" dirty="0" smtClean="0"/>
              <a:t>Soustružení</a:t>
            </a:r>
          </a:p>
          <a:p>
            <a:r>
              <a:rPr lang="cs-CZ" dirty="0" smtClean="0"/>
              <a:t>Frézování</a:t>
            </a:r>
          </a:p>
          <a:p>
            <a:r>
              <a:rPr lang="cs-CZ" dirty="0" smtClean="0"/>
              <a:t>Vrtání</a:t>
            </a:r>
          </a:p>
          <a:p>
            <a:r>
              <a:rPr lang="cs-CZ" dirty="0" smtClean="0"/>
              <a:t>Vyhrubování, vystružování, zahlubování</a:t>
            </a:r>
          </a:p>
          <a:p>
            <a:r>
              <a:rPr lang="cs-CZ" dirty="0" smtClean="0"/>
              <a:t>Hoblování</a:t>
            </a:r>
          </a:p>
          <a:p>
            <a:r>
              <a:rPr lang="cs-CZ" dirty="0" smtClean="0"/>
              <a:t>Protahování</a:t>
            </a:r>
          </a:p>
          <a:p>
            <a:r>
              <a:rPr lang="cs-CZ" dirty="0" smtClean="0"/>
              <a:t>Výroba závitů strojní</a:t>
            </a:r>
          </a:p>
          <a:p>
            <a:r>
              <a:rPr lang="cs-CZ" dirty="0" smtClean="0"/>
              <a:t>Obrážení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32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brábění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2700" dirty="0"/>
              <a:t>Obrábění strojní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700" u="sng" dirty="0"/>
              <a:t>Nástroje s nedefinovanou geometrií břitu:</a:t>
            </a:r>
          </a:p>
          <a:p>
            <a:pPr>
              <a:lnSpc>
                <a:spcPct val="80000"/>
              </a:lnSpc>
            </a:pPr>
            <a:r>
              <a:rPr lang="cs-CZ" sz="2700" dirty="0" smtClean="0"/>
              <a:t>Broušení</a:t>
            </a:r>
          </a:p>
          <a:p>
            <a:pPr>
              <a:lnSpc>
                <a:spcPct val="80000"/>
              </a:lnSpc>
            </a:pPr>
            <a:r>
              <a:rPr lang="cs-CZ" sz="2700" dirty="0" smtClean="0"/>
              <a:t>Honování</a:t>
            </a:r>
          </a:p>
          <a:p>
            <a:pPr>
              <a:lnSpc>
                <a:spcPct val="80000"/>
              </a:lnSpc>
            </a:pPr>
            <a:r>
              <a:rPr lang="cs-CZ" sz="2700" dirty="0" smtClean="0"/>
              <a:t>Superfinišování</a:t>
            </a:r>
          </a:p>
          <a:p>
            <a:pPr>
              <a:lnSpc>
                <a:spcPct val="80000"/>
              </a:lnSpc>
            </a:pPr>
            <a:r>
              <a:rPr lang="cs-CZ" sz="2700" dirty="0" smtClean="0"/>
              <a:t>Lapování</a:t>
            </a:r>
          </a:p>
          <a:p>
            <a:pPr marL="0" indent="0">
              <a:lnSpc>
                <a:spcPct val="80000"/>
              </a:lnSpc>
              <a:buNone/>
            </a:pPr>
            <a:endParaRPr lang="cs-CZ" sz="2700" dirty="0" smtClean="0"/>
          </a:p>
        </p:txBody>
      </p:sp>
      <p:pic>
        <p:nvPicPr>
          <p:cNvPr id="4" name="Deutsch Eycather a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83968" y="3212976"/>
            <a:ext cx="4064674" cy="304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51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oharekl\Desktop\trumpf_obr_24_cmy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568952" cy="642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Obrábění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94875" y="3861048"/>
            <a:ext cx="4869613" cy="27888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chemeClr val="bg1"/>
                </a:solidFill>
              </a:rPr>
              <a:t>Nekonvenční metody obrábění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Elektroerozivní obrábění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Elektrochemické obrábění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Obrábění ultrazvukem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Obrábění laserem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Obrábění plazmou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Obrábění paprskem vody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25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http://www.ceskykutil.cz/dilna/rucni-naradi/pilniky-1-dil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www.mmspektrum.com/clanek/trumpf-laser-a-intech-2011-cast-2.html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http://www.google.cz/imgres?hl=cs&amp;sa=X&amp;tbo=d&amp;qscrl=1&amp;rlz=1T4ADFA_csCZ453CZ462&amp;biw=1152&amp;bih=652&amp;tbm=isch&amp;tbnid=_ZtQUtKEfiMAbM:&amp;imgrefurl=http://www.lathe-machine.in/lathe-machine-pics.html&amp;docid=F7-s_fszjl3PLM&amp;imgurl=http://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www.lathe-machine.in/pics/lathe_05.jpg&amp;w=550&amp;h=300&amp;ei=muzrUIHdDZDFtAbu9oHYBw&amp;zoom=1&amp;iact=hc&amp;vpx=2&amp;vpy=348&amp;dur=3489&amp;hovh=166&amp;hovw=304&amp;tx=131&amp;ty=62&amp;sig=100142882414879451111&amp;page=2&amp;tbnh=138&amp;tbnw=253&amp;start=15&amp;ndsp=20&amp;ved=1t:429,r:30,s:0,i:224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en.wikipedia.org/wiki/File:Draaibank.png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00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87</TotalTime>
  <Words>237</Words>
  <Application>Microsoft Office PowerPoint</Application>
  <PresentationFormat>Předvádění na obrazovce (4:3)</PresentationFormat>
  <Paragraphs>75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Obrábění</vt:lpstr>
      <vt:lpstr>Výukový materiál</vt:lpstr>
      <vt:lpstr>Prezentace aplikace PowerPoint</vt:lpstr>
      <vt:lpstr>Obrábění</vt:lpstr>
      <vt:lpstr>Obrábění</vt:lpstr>
      <vt:lpstr>Obrábění</vt:lpstr>
      <vt:lpstr>Obrábění</vt:lpstr>
      <vt:lpstr>Obrábění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Obrábění</dc:title>
  <dc:creator>Leopold Voharek</dc:creator>
  <cp:lastModifiedBy>Leopold Voharek</cp:lastModifiedBy>
  <cp:revision>8</cp:revision>
  <dcterms:created xsi:type="dcterms:W3CDTF">2012-03-25T17:26:26Z</dcterms:created>
  <dcterms:modified xsi:type="dcterms:W3CDTF">2013-01-08T09:59:50Z</dcterms:modified>
</cp:coreProperties>
</file>