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8"/>
  </p:notesMasterIdLst>
  <p:sldIdLst>
    <p:sldId id="281" r:id="rId3"/>
    <p:sldId id="276" r:id="rId4"/>
    <p:sldId id="274" r:id="rId5"/>
    <p:sldId id="279" r:id="rId6"/>
    <p:sldId id="275" r:id="rId7"/>
    <p:sldId id="256" r:id="rId8"/>
    <p:sldId id="273" r:id="rId9"/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2" r:id="rId25"/>
    <p:sldId id="278" r:id="rId26"/>
    <p:sldId id="27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48" autoAdjust="0"/>
    <p:restoredTop sz="94660"/>
  </p:normalViewPr>
  <p:slideViewPr>
    <p:cSldViewPr>
      <p:cViewPr varScale="1">
        <p:scale>
          <a:sx n="67" d="100"/>
          <a:sy n="67" d="100"/>
        </p:scale>
        <p:origin x="-1422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VY_22_INOVACE_10_Domažlice town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Téma:Domažlice town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5759E4-7E93-48D4-AB45-20BA4BCA0EF0}" type="presOf" srcId="{DAEA276B-ECF9-46F6-A7D3-4693B2D32BC4}" destId="{CDED6FE3-AD8F-4ACC-B6B8-710EDDD97598}" srcOrd="0" destOrd="0" presId="urn:microsoft.com/office/officeart/2005/8/layout/target3"/>
    <dgm:cxn modelId="{44CB9DC7-B8BC-44EA-9863-1904C0B7B8F5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A72977D6-B5FF-4B43-94E4-FD8C8CF2649A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61A6ED1-4074-40D7-92C4-F8572F6A99AF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F67E502A-CC04-4F7B-8DEE-267F2CC812FD}" type="presOf" srcId="{445C7998-7549-48B0-BD68-D4F0167F02E5}" destId="{4D19AB04-24FA-40C2-B203-52AE3D15E171}" srcOrd="1" destOrd="0" presId="urn:microsoft.com/office/officeart/2005/8/layout/target3"/>
    <dgm:cxn modelId="{0385E838-EB37-495C-9184-893654FCBD4F}" type="presOf" srcId="{445C7998-7549-48B0-BD68-D4F0167F02E5}" destId="{BC35EE03-4121-4EF9-923D-7CB6D30D358D}" srcOrd="0" destOrd="0" presId="urn:microsoft.com/office/officeart/2005/8/layout/target3"/>
    <dgm:cxn modelId="{909FAA92-0EE1-4770-BDE1-C3FF18CD13C7}" type="presOf" srcId="{C73C7642-F245-4585-8F88-243F9FAEF6CA}" destId="{AA41A67C-3D3F-4AE9-9E0F-5D7F7BB2E741}" srcOrd="1" destOrd="0" presId="urn:microsoft.com/office/officeart/2005/8/layout/target3"/>
    <dgm:cxn modelId="{508B80BE-D398-49F9-922F-405F1C308F76}" type="presOf" srcId="{EBC41103-E2E5-4D48-9B4B-425520D3D098}" destId="{F969C235-9271-4D34-B740-D627A121CAD0}" srcOrd="1" destOrd="0" presId="urn:microsoft.com/office/officeart/2005/8/layout/target3"/>
    <dgm:cxn modelId="{4B123F12-AE23-4EC6-87E8-985292EFF77A}" type="presOf" srcId="{FBBFC3EA-9D9D-4F3A-BEA6-9C2C0E46BF20}" destId="{832BF48F-0145-4429-9E02-8FCA946CCE9E}" srcOrd="1" destOrd="0" presId="urn:microsoft.com/office/officeart/2005/8/layout/target3"/>
    <dgm:cxn modelId="{D19D373B-A988-4610-AE79-5AD65F0197C3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5E61278-9172-459D-8D66-233861502DCB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146CFCC-8756-48AE-8368-EC9DB318582C}" type="presOf" srcId="{DAEA276B-ECF9-46F6-A7D3-4693B2D32BC4}" destId="{F69A1436-182C-465B-AD7F-FE48E0C090C1}" srcOrd="1" destOrd="0" presId="urn:microsoft.com/office/officeart/2005/8/layout/target3"/>
    <dgm:cxn modelId="{1CF90950-1A3A-41FE-B048-1D892062F399}" type="presOf" srcId="{EBC41103-E2E5-4D48-9B4B-425520D3D098}" destId="{50C2F88D-8688-44C2-A854-691F34009D3B}" srcOrd="0" destOrd="0" presId="urn:microsoft.com/office/officeart/2005/8/layout/target3"/>
    <dgm:cxn modelId="{49C893C4-4875-4EFC-8667-15D9DE47FFF7}" type="presParOf" srcId="{71045F8C-00FA-488E-A7BD-E2E6753D979D}" destId="{3577EC6B-C980-4F34-8C69-4365E7B8FC8C}" srcOrd="0" destOrd="0" presId="urn:microsoft.com/office/officeart/2005/8/layout/target3"/>
    <dgm:cxn modelId="{98237016-C83A-483F-8618-73B5B64B8EF7}" type="presParOf" srcId="{71045F8C-00FA-488E-A7BD-E2E6753D979D}" destId="{6940EB87-DC1D-4BC3-9408-9AC2E1FFC039}" srcOrd="1" destOrd="0" presId="urn:microsoft.com/office/officeart/2005/8/layout/target3"/>
    <dgm:cxn modelId="{C3BAF8EB-40C7-4A67-BDC3-FBD12AA4B593}" type="presParOf" srcId="{71045F8C-00FA-488E-A7BD-E2E6753D979D}" destId="{BC35EE03-4121-4EF9-923D-7CB6D30D358D}" srcOrd="2" destOrd="0" presId="urn:microsoft.com/office/officeart/2005/8/layout/target3"/>
    <dgm:cxn modelId="{15C52877-A850-4168-906E-A891CA188B59}" type="presParOf" srcId="{71045F8C-00FA-488E-A7BD-E2E6753D979D}" destId="{C95EEA27-3CBF-4645-A92D-9D8AF5C1CBFC}" srcOrd="3" destOrd="0" presId="urn:microsoft.com/office/officeart/2005/8/layout/target3"/>
    <dgm:cxn modelId="{2A52D865-8B8F-45C9-A18C-AC579191ECE5}" type="presParOf" srcId="{71045F8C-00FA-488E-A7BD-E2E6753D979D}" destId="{851BB866-B6AE-4566-893F-4C635BA974FC}" srcOrd="4" destOrd="0" presId="urn:microsoft.com/office/officeart/2005/8/layout/target3"/>
    <dgm:cxn modelId="{6DD494C8-68E7-4A08-BD60-7D2785ED92F5}" type="presParOf" srcId="{71045F8C-00FA-488E-A7BD-E2E6753D979D}" destId="{643EA938-EDE0-4533-ACCC-D2BD6F3A527C}" srcOrd="5" destOrd="0" presId="urn:microsoft.com/office/officeart/2005/8/layout/target3"/>
    <dgm:cxn modelId="{BDC94A64-1392-4572-860D-9A837D334F02}" type="presParOf" srcId="{71045F8C-00FA-488E-A7BD-E2E6753D979D}" destId="{92F31B18-D66D-4CC7-89B9-378928DE877D}" srcOrd="6" destOrd="0" presId="urn:microsoft.com/office/officeart/2005/8/layout/target3"/>
    <dgm:cxn modelId="{3668B13C-DEC6-4CF7-B782-EFDA1449446C}" type="presParOf" srcId="{71045F8C-00FA-488E-A7BD-E2E6753D979D}" destId="{902074E1-B931-4618-97F1-FADBE82E9C3C}" srcOrd="7" destOrd="0" presId="urn:microsoft.com/office/officeart/2005/8/layout/target3"/>
    <dgm:cxn modelId="{DFE80D49-0384-45AC-93AF-18D1F8301C64}" type="presParOf" srcId="{71045F8C-00FA-488E-A7BD-E2E6753D979D}" destId="{A3817367-F2BC-482F-8832-FA00B51DCCF3}" srcOrd="8" destOrd="0" presId="urn:microsoft.com/office/officeart/2005/8/layout/target3"/>
    <dgm:cxn modelId="{3B1365C8-3369-4E5E-ADD8-19334FA5691D}" type="presParOf" srcId="{71045F8C-00FA-488E-A7BD-E2E6753D979D}" destId="{626ABFF6-56C8-4386-B662-68EC364EED9D}" srcOrd="9" destOrd="0" presId="urn:microsoft.com/office/officeart/2005/8/layout/target3"/>
    <dgm:cxn modelId="{95E5EFF3-B7EB-4D5D-855C-69ABF072FEF8}" type="presParOf" srcId="{71045F8C-00FA-488E-A7BD-E2E6753D979D}" destId="{6DB11F1C-D028-4800-9625-6611CA9DE6D4}" srcOrd="10" destOrd="0" presId="urn:microsoft.com/office/officeart/2005/8/layout/target3"/>
    <dgm:cxn modelId="{208C9E47-56F3-4B92-ADC9-1850BD947008}" type="presParOf" srcId="{71045F8C-00FA-488E-A7BD-E2E6753D979D}" destId="{CDED6FE3-AD8F-4ACC-B6B8-710EDDD97598}" srcOrd="11" destOrd="0" presId="urn:microsoft.com/office/officeart/2005/8/layout/target3"/>
    <dgm:cxn modelId="{9430C885-D3BC-4EEF-8155-ADD22815F571}" type="presParOf" srcId="{71045F8C-00FA-488E-A7BD-E2E6753D979D}" destId="{397AC6D7-84A6-4150-958F-83C92D9ACF38}" srcOrd="12" destOrd="0" presId="urn:microsoft.com/office/officeart/2005/8/layout/target3"/>
    <dgm:cxn modelId="{5934D45C-71AD-4DFF-BC85-7422D05CB371}" type="presParOf" srcId="{71045F8C-00FA-488E-A7BD-E2E6753D979D}" destId="{D7419528-33A6-416D-9E64-B3F7915C5149}" srcOrd="13" destOrd="0" presId="urn:microsoft.com/office/officeart/2005/8/layout/target3"/>
    <dgm:cxn modelId="{9FFF8E60-D432-418A-82D1-32004446342F}" type="presParOf" srcId="{71045F8C-00FA-488E-A7BD-E2E6753D979D}" destId="{97289DF2-90F4-4EC2-A9FC-633B00BAB610}" srcOrd="14" destOrd="0" presId="urn:microsoft.com/office/officeart/2005/8/layout/target3"/>
    <dgm:cxn modelId="{96FE2D0F-0844-449B-B1CE-E403056D4BB1}" type="presParOf" srcId="{71045F8C-00FA-488E-A7BD-E2E6753D979D}" destId="{234EBA9D-95B4-4C20-A84E-6F65F1085DC6}" srcOrd="15" destOrd="0" presId="urn:microsoft.com/office/officeart/2005/8/layout/target3"/>
    <dgm:cxn modelId="{E07B24AD-8977-4D0A-9C75-2AC48F1A54DF}" type="presParOf" srcId="{71045F8C-00FA-488E-A7BD-E2E6753D979D}" destId="{12255512-213F-41DF-90A6-8B4CD74A2B52}" srcOrd="16" destOrd="0" presId="urn:microsoft.com/office/officeart/2005/8/layout/target3"/>
    <dgm:cxn modelId="{FBB18FDA-4A38-49C1-9418-F457D7DD286C}" type="presParOf" srcId="{71045F8C-00FA-488E-A7BD-E2E6753D979D}" destId="{50C2F88D-8688-44C2-A854-691F34009D3B}" srcOrd="17" destOrd="0" presId="urn:microsoft.com/office/officeart/2005/8/layout/target3"/>
    <dgm:cxn modelId="{98E9B68B-752B-427B-92EA-54A2832CD8C3}" type="presParOf" srcId="{71045F8C-00FA-488E-A7BD-E2E6753D979D}" destId="{4D19AB04-24FA-40C2-B203-52AE3D15E171}" srcOrd="18" destOrd="0" presId="urn:microsoft.com/office/officeart/2005/8/layout/target3"/>
    <dgm:cxn modelId="{58AB2D0A-BF2E-496D-95C5-CC86666A3A4A}" type="presParOf" srcId="{71045F8C-00FA-488E-A7BD-E2E6753D979D}" destId="{832BF48F-0145-4429-9E02-8FCA946CCE9E}" srcOrd="19" destOrd="0" presId="urn:microsoft.com/office/officeart/2005/8/layout/target3"/>
    <dgm:cxn modelId="{1B9AF873-1E67-4A59-807A-6034DEEA8ECC}" type="presParOf" srcId="{71045F8C-00FA-488E-A7BD-E2E6753D979D}" destId="{E7297F21-D4FD-4A41-AE58-814D01A6B5E7}" srcOrd="20" destOrd="0" presId="urn:microsoft.com/office/officeart/2005/8/layout/target3"/>
    <dgm:cxn modelId="{40742269-FFEC-4D8B-BC82-953F677266F2}" type="presParOf" srcId="{71045F8C-00FA-488E-A7BD-E2E6753D979D}" destId="{F69A1436-182C-465B-AD7F-FE48E0C090C1}" srcOrd="21" destOrd="0" presId="urn:microsoft.com/office/officeart/2005/8/layout/target3"/>
    <dgm:cxn modelId="{DA3145C3-ED8F-4622-8002-B430A5293EFF}" type="presParOf" srcId="{71045F8C-00FA-488E-A7BD-E2E6753D979D}" destId="{AA41A67C-3D3F-4AE9-9E0F-5D7F7BB2E741}" srcOrd="22" destOrd="0" presId="urn:microsoft.com/office/officeart/2005/8/layout/target3"/>
    <dgm:cxn modelId="{7A4EBD2A-E289-485C-AE1F-A882BC3A8F5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VY_22_INOVACE_10_Domažlice town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Téma:Domažlice town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7995A8-7B84-4A84-9729-019B222D91AD}" type="datetimeFigureOut">
              <a:rPr lang="cs-CZ" smtClean="0"/>
              <a:t>5.12.2011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7FA760-7E4B-448C-B7E8-881FADABDC3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7515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A760-7E4B-448C-B7E8-881FADABDC30}" type="slidenum">
              <a:rPr lang="cs-CZ" smtClean="0"/>
              <a:t>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7583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2E22-1627-4E15-878F-FB7001B37689}" type="datetimeFigureOut">
              <a:rPr lang="cs-CZ" smtClean="0"/>
              <a:t>5.12.2011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3F7A148-24FB-4971-B817-8D5122C026B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2E22-1627-4E15-878F-FB7001B37689}" type="datetimeFigureOut">
              <a:rPr lang="cs-CZ" smtClean="0"/>
              <a:t>5.12.2011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3F7A148-24FB-4971-B817-8D5122C026B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2E22-1627-4E15-878F-FB7001B37689}" type="datetimeFigureOut">
              <a:rPr lang="cs-CZ" smtClean="0"/>
              <a:t>5.12.2011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7A148-24FB-4971-B817-8D5122C026B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2E22-1627-4E15-878F-FB7001B37689}" type="datetimeFigureOut">
              <a:rPr lang="cs-CZ" smtClean="0"/>
              <a:t>5.12.2011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7A148-24FB-4971-B817-8D5122C026B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2E22-1627-4E15-878F-FB7001B37689}" type="datetimeFigureOut">
              <a:rPr lang="cs-CZ" smtClean="0"/>
              <a:t>5.12.2011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3F7A148-24FB-4971-B817-8D5122C026B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2E22-1627-4E15-878F-FB7001B37689}" type="datetimeFigureOut">
              <a:rPr lang="cs-CZ" smtClean="0"/>
              <a:t>5.12.2011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7A148-24FB-4971-B817-8D5122C026B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2E22-1627-4E15-878F-FB7001B37689}" type="datetimeFigureOut">
              <a:rPr lang="cs-CZ" smtClean="0"/>
              <a:t>5.12.2011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7A148-24FB-4971-B817-8D5122C026B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2E22-1627-4E15-878F-FB7001B37689}" type="datetimeFigureOut">
              <a:rPr lang="cs-CZ" smtClean="0"/>
              <a:t>5.12.2011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7A148-24FB-4971-B817-8D5122C026B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2E22-1627-4E15-878F-FB7001B37689}" type="datetimeFigureOut">
              <a:rPr lang="cs-CZ" smtClean="0"/>
              <a:t>5.12.2011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7A148-24FB-4971-B817-8D5122C026B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2E22-1627-4E15-878F-FB7001B37689}" type="datetimeFigureOut">
              <a:rPr lang="cs-CZ" smtClean="0"/>
              <a:t>5.12.2011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7A148-24FB-4971-B817-8D5122C026B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2E22-1627-4E15-878F-FB7001B37689}" type="datetimeFigureOut">
              <a:rPr lang="cs-CZ" smtClean="0"/>
              <a:t>5.12.2011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7A148-24FB-4971-B817-8D5122C026B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33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48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6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65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418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08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6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94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85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0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87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F182E22-1627-4E15-878F-FB7001B37689}" type="datetimeFigureOut">
              <a:rPr lang="cs-CZ" smtClean="0"/>
              <a:t>5.12.2011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3F7A148-24FB-4971-B817-8D5122C026B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099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372915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400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4. ročník k procvičení učiva Unit 4 /Chit Chat 2/- My town. Pracujeme s interaktivní tabulí.</a:t>
            </a:r>
          </a:p>
          <a:p>
            <a:r>
              <a:rPr lang="cs-CZ" dirty="0" smtClean="0"/>
              <a:t>Žáci po společném procvičení slovní zásoby</a:t>
            </a:r>
          </a:p>
          <a:p>
            <a:pPr marL="0" indent="0">
              <a:buNone/>
            </a:pPr>
            <a:r>
              <a:rPr lang="cs-CZ" dirty="0" smtClean="0"/>
              <a:t>    tvoří samostatně slohovou práci-popis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mtClean="0"/>
              <a:t>města Domažlice</a:t>
            </a:r>
          </a:p>
          <a:p>
            <a:pPr marL="0" indent="0">
              <a:buNone/>
            </a:pPr>
            <a:r>
              <a:rPr lang="cs-CZ" smtClean="0"/>
              <a:t>Inovace:Žáci si prostřednictvím interaktivní tabule aktivně osvojují slovní zásobu a zlepšují si sluchovou a zrakovou paměť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4318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1988840"/>
            <a:ext cx="8458200" cy="4086947"/>
          </a:xfrm>
        </p:spPr>
        <p:txBody>
          <a:bodyPr/>
          <a:lstStyle/>
          <a:p>
            <a:pPr algn="ctr"/>
            <a:r>
              <a:rPr lang="cs-CZ" b="1" dirty="0" smtClean="0"/>
              <a:t>Prezentace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800" b="1" i="1" dirty="0" smtClean="0"/>
              <a:t>Anglický jazyk</a:t>
            </a:r>
          </a:p>
          <a:p>
            <a:pPr algn="ctr">
              <a:lnSpc>
                <a:spcPct val="150000"/>
              </a:lnSpc>
            </a:pPr>
            <a:r>
              <a:rPr lang="cs-CZ" sz="2800" b="1" i="1" dirty="0" smtClean="0"/>
              <a:t> </a:t>
            </a:r>
            <a:r>
              <a:rPr lang="cs-CZ" sz="2800" b="1" i="1" smtClean="0"/>
              <a:t>pro 4.ročník</a:t>
            </a:r>
          </a:p>
          <a:p>
            <a:pPr algn="ctr">
              <a:lnSpc>
                <a:spcPct val="150000"/>
              </a:lnSpc>
            </a:pPr>
            <a:r>
              <a:rPr lang="cs-CZ" sz="2800" b="1" i="1" smtClean="0"/>
              <a:t>Mgr. </a:t>
            </a:r>
            <a:r>
              <a:rPr lang="cs-CZ" b="1" i="1" smtClean="0"/>
              <a:t>Olga </a:t>
            </a:r>
            <a:r>
              <a:rPr lang="cs-CZ" b="1" i="1" dirty="0" smtClean="0"/>
              <a:t>Kolářová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39649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251520" y="2276872"/>
            <a:ext cx="8614792" cy="864096"/>
          </a:xfrm>
        </p:spPr>
        <p:txBody>
          <a:bodyPr>
            <a:noAutofit/>
          </a:bodyPr>
          <a:lstStyle/>
          <a:p>
            <a:r>
              <a:rPr lang="cs-CZ" sz="9600" dirty="0" smtClean="0"/>
              <a:t>DOMAŽlice  TOWN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757771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města Domažlice s </a:t>
            </a:r>
            <a:r>
              <a:rPr lang="cs-CZ" smtClean="0"/>
              <a:t>popisky míst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Zadání úkolu k samostatné práci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708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-21704"/>
            <a:ext cx="5143500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827584" y="5812596"/>
            <a:ext cx="195450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tower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 flipV="1">
            <a:off x="827584" y="6096573"/>
            <a:ext cx="3096344" cy="7205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2798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685800"/>
            <a:ext cx="6753944" cy="506545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44216" y="5716928"/>
            <a:ext cx="434125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b</a:t>
            </a:r>
            <a:r>
              <a:rPr lang="cs-CZ" sz="6000" dirty="0" smtClean="0"/>
              <a:t>lock of flats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944216" y="5733256"/>
            <a:ext cx="442353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691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685800"/>
            <a:ext cx="6681936" cy="501145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403648" y="5765715"/>
            <a:ext cx="182614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pond</a:t>
            </a:r>
            <a:endParaRPr lang="cs-CZ" sz="6000" dirty="0"/>
          </a:p>
        </p:txBody>
      </p:sp>
      <p:sp>
        <p:nvSpPr>
          <p:cNvPr id="7" name="Obdélník 6"/>
          <p:cNvSpPr/>
          <p:nvPr/>
        </p:nvSpPr>
        <p:spPr>
          <a:xfrm>
            <a:off x="914400" y="5943600"/>
            <a:ext cx="372960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3400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515541"/>
            <a:ext cx="6897960" cy="517347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547663" y="5713542"/>
            <a:ext cx="163641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park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1115616" y="5814805"/>
            <a:ext cx="300952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263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77384"/>
            <a:ext cx="7232139" cy="542410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5801487"/>
            <a:ext cx="257153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cinema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>
            <a:off x="875581" y="5805264"/>
            <a:ext cx="288032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8789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1" y="685800"/>
            <a:ext cx="6681936" cy="50114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5751998"/>
            <a:ext cx="28216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stadium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5939556"/>
            <a:ext cx="309634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7928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975" y="476672"/>
            <a:ext cx="6941393" cy="520604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42975" y="5824760"/>
            <a:ext cx="454643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s</a:t>
            </a:r>
            <a:r>
              <a:rPr lang="cs-CZ" sz="5400" smtClean="0"/>
              <a:t>wimming </a:t>
            </a:r>
            <a:r>
              <a:rPr lang="cs-CZ" sz="5400" dirty="0" smtClean="0"/>
              <a:t>pool</a:t>
            </a:r>
            <a:endParaRPr lang="cs-CZ" sz="5400" dirty="0"/>
          </a:p>
        </p:txBody>
      </p:sp>
      <p:sp>
        <p:nvSpPr>
          <p:cNvPr id="4" name="Obdélník 3"/>
          <p:cNvSpPr/>
          <p:nvPr/>
        </p:nvSpPr>
        <p:spPr>
          <a:xfrm>
            <a:off x="942975" y="5829225"/>
            <a:ext cx="475252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85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000250" y="5842337"/>
            <a:ext cx="160287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>
                <a:solidFill>
                  <a:srgbClr val="00B0F0"/>
                </a:solidFill>
              </a:rPr>
              <a:t>river</a:t>
            </a:r>
          </a:p>
        </p:txBody>
      </p:sp>
      <p:sp>
        <p:nvSpPr>
          <p:cNvPr id="5" name="Obdélník 4"/>
          <p:cNvSpPr/>
          <p:nvPr/>
        </p:nvSpPr>
        <p:spPr>
          <a:xfrm>
            <a:off x="2000250" y="5943600"/>
            <a:ext cx="21602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9895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648692"/>
            <a:ext cx="6912768" cy="518457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63105" y="5842337"/>
            <a:ext cx="222208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bridge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>
            <a:off x="1225872" y="5943600"/>
            <a:ext cx="295232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259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685800"/>
            <a:ext cx="6897960" cy="517347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14400" y="5859270"/>
            <a:ext cx="23439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smtClean="0"/>
              <a:t>school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14400" y="5943600"/>
            <a:ext cx="309634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1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280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685800"/>
            <a:ext cx="6969968" cy="522747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14400" y="5842337"/>
            <a:ext cx="224131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statue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914400" y="5970923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219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118324" y="5862875"/>
            <a:ext cx="242457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square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00250" y="5913506"/>
            <a:ext cx="285814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614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000250" y="5875780"/>
            <a:ext cx="212269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castle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>
            <a:off x="1951099" y="5969272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008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000250" y="5842337"/>
            <a:ext cx="279230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churche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06525" y="5943600"/>
            <a:ext cx="2935793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9687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685800"/>
            <a:ext cx="6753944" cy="506545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6026" y="5786083"/>
            <a:ext cx="28680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fountain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914400" y="5865203"/>
            <a:ext cx="295232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0472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-99392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08104" y="6453336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28" y="5842337"/>
            <a:ext cx="21381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street</a:t>
            </a:r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026468" y="5892968"/>
            <a:ext cx="25455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7860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271" y="332656"/>
            <a:ext cx="7041976" cy="52814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21271" y="5657472"/>
            <a:ext cx="17668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shop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921271" y="5754121"/>
            <a:ext cx="309634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2125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598" y="476672"/>
            <a:ext cx="7008779" cy="525658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598" y="5842337"/>
            <a:ext cx="233160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station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971598" y="5805264"/>
            <a:ext cx="295233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3428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20130"/>
            <a:ext cx="7559442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Samostatná práce:</a:t>
            </a:r>
          </a:p>
          <a:p>
            <a:endParaRPr lang="cs-CZ" sz="2400" dirty="0"/>
          </a:p>
          <a:p>
            <a:r>
              <a:rPr lang="cs-CZ" sz="2400" dirty="0" smtClean="0"/>
              <a:t>Popiš město Domažlice s využitím procvičených slovíček.</a:t>
            </a:r>
          </a:p>
          <a:p>
            <a:endParaRPr lang="cs-CZ" sz="2400" dirty="0" smtClean="0"/>
          </a:p>
          <a:p>
            <a:r>
              <a:rPr lang="cs-CZ" sz="2400" dirty="0" smtClean="0"/>
              <a:t>Používej vazby </a:t>
            </a:r>
            <a:r>
              <a:rPr lang="cs-CZ" sz="3600" dirty="0" smtClean="0">
                <a:solidFill>
                  <a:srgbClr val="00B050"/>
                </a:solidFill>
              </a:rPr>
              <a:t>THERE IS….</a:t>
            </a:r>
          </a:p>
          <a:p>
            <a:r>
              <a:rPr lang="cs-CZ" sz="3600" dirty="0">
                <a:solidFill>
                  <a:srgbClr val="00B050"/>
                </a:solidFill>
              </a:rPr>
              <a:t> </a:t>
            </a:r>
            <a:r>
              <a:rPr lang="cs-CZ" sz="3600" dirty="0" smtClean="0">
                <a:solidFill>
                  <a:srgbClr val="00B050"/>
                </a:solidFill>
              </a:rPr>
              <a:t>    </a:t>
            </a:r>
          </a:p>
          <a:p>
            <a:r>
              <a:rPr lang="cs-CZ" sz="3600" dirty="0">
                <a:solidFill>
                  <a:srgbClr val="00B050"/>
                </a:solidFill>
              </a:rPr>
              <a:t> </a:t>
            </a:r>
            <a:r>
              <a:rPr lang="cs-CZ" sz="3600" dirty="0" smtClean="0">
                <a:solidFill>
                  <a:srgbClr val="00B050"/>
                </a:solidFill>
              </a:rPr>
              <a:t>                THERE ARE…</a:t>
            </a:r>
          </a:p>
        </p:txBody>
      </p:sp>
      <p:pic>
        <p:nvPicPr>
          <p:cNvPr id="1026" name="Picture 2" descr="C:\Users\Kolářová\AppData\Local\Microsoft\Windows\Temporary Internet Files\Content.IE5\DE4CGPLA\MC9003551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437112"/>
            <a:ext cx="2133507" cy="2094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 rot="3040203">
            <a:off x="5801151" y="3971859"/>
            <a:ext cx="2664296" cy="208823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Let´s go!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96685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908720"/>
            <a:ext cx="3520836" cy="33547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smtClean="0">
                <a:solidFill>
                  <a:schemeClr val="accent6">
                    <a:lumMod val="50000"/>
                  </a:schemeClr>
                </a:solidFill>
              </a:rPr>
              <a:t>Zdroje: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smtClean="0"/>
              <a:t>Ilustrace:</a:t>
            </a:r>
          </a:p>
          <a:p>
            <a:r>
              <a:rPr lang="cs-CZ" sz="2400" smtClean="0">
                <a:hlinkClick r:id="rId2"/>
              </a:rPr>
              <a:t>www.office.microsoft.com</a:t>
            </a:r>
            <a:endParaRPr lang="cs-CZ" sz="240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Foto: vlastní zdroj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75757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163</TotalTime>
  <Words>172</Words>
  <Application>Microsoft Office PowerPoint</Application>
  <PresentationFormat>Předvádění na obrazovce (4:3)</PresentationFormat>
  <Paragraphs>57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Cesta</vt:lpstr>
      <vt:lpstr>Motiv systému Office</vt:lpstr>
      <vt:lpstr>Prezentace aplikace PowerPoint</vt:lpstr>
      <vt:lpstr>Anotace</vt:lpstr>
      <vt:lpstr>Prezentace  </vt:lpstr>
      <vt:lpstr>DOMAŽlice  TOWN</vt:lpstr>
      <vt:lpstr>Obsah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30</cp:revision>
  <dcterms:created xsi:type="dcterms:W3CDTF">2011-09-25T14:33:02Z</dcterms:created>
  <dcterms:modified xsi:type="dcterms:W3CDTF">2011-12-05T14:08:46Z</dcterms:modified>
</cp:coreProperties>
</file>