
<file path=[Content_Types].xml><?xml version="1.0" encoding="utf-8"?>
<Types xmlns="http://schemas.openxmlformats.org/package/2006/content-types"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Default Extension="png" ContentType="image/png"/>
  <Override PartName="/ppt/slideMasters/slideMaster1.xml" ContentType="application/vnd.openxmlformats-officedocument.presentationml.slideMaster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presProps.xml" ContentType="application/vnd.openxmlformats-officedocument.presentationml.presProps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theme/theme1.xml" ContentType="application/vnd.openxmlformats-officedocument.theme+xml"/>
  <Default Extension="jpeg" ContentType="image/jpeg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Default Extension="wmf" ContentType="image/x-wmf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Layouts/slideLayout1.xml" ContentType="application/vnd.openxmlformats-officedocument.presentationml.slideLayout+xml"/>
  <Override PartName="/docProps/app.xml" ContentType="application/vnd.openxmlformats-officedocument.extended-properties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tableStyles.xml" ContentType="application/vnd.openxmlformats-officedocument.presentationml.tableStyles+xml"/>
  <Override PartName="/ppt/slideLayouts/slideLayout1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viewProps.xml" ContentType="application/vnd.openxmlformats-officedocument.presentationml.viewProps+xml"/>
  <Override PartName="/ppt/slideLayouts/slideLayout9.xml" ContentType="application/vnd.openxmlformats-officedocument.presentationml.slideLayout+xml"/>
  <Override PartName="/docProps/core.xml" ContentType="application/vnd.openxmlformats-package.core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785" r:id="rId1"/>
  </p:sldMasterIdLst>
  <p:sldIdLst>
    <p:sldId id="256" r:id="rId2"/>
    <p:sldId id="262" r:id="rId3"/>
    <p:sldId id="265" r:id="rId4"/>
    <p:sldId id="266" r:id="rId5"/>
    <p:sldId id="273" r:id="rId6"/>
    <p:sldId id="275" r:id="rId7"/>
    <p:sldId id="276" r:id="rId8"/>
    <p:sldId id="277" r:id="rId9"/>
    <p:sldId id="278" r:id="rId10"/>
    <p:sldId id="279" r:id="rId11"/>
    <p:sldId id="280" r:id="rId12"/>
    <p:sldId id="274" r:id="rId13"/>
    <p:sldId id="271" r:id="rId14"/>
    <p:sldId id="260" r:id="rId15"/>
  </p:sldIdLst>
  <p:sldSz cx="9144000" cy="6858000" type="screen4x3"/>
  <p:notesSz cx="6858000" cy="9144000"/>
  <p:defaultTextStyle>
    <a:defPPr>
      <a:defRPr lang="cs-CZ"/>
    </a:defPPr>
    <a:lvl1pPr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+mn-cs"/>
      </a:defRPr>
    </a:lvl1pPr>
    <a:lvl2pPr marL="457200"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+mn-cs"/>
      </a:defRPr>
    </a:lvl2pPr>
    <a:lvl3pPr marL="914400"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+mn-cs"/>
      </a:defRPr>
    </a:lvl3pPr>
    <a:lvl4pPr marL="1371600"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+mn-cs"/>
      </a:defRPr>
    </a:lvl4pPr>
    <a:lvl5pPr marL="1828800"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+mn-cs"/>
      </a:defRPr>
    </a:lvl5pPr>
    <a:lvl6pPr marL="2286000" algn="l" defTabSz="914400" rtl="0" eaLnBrk="1" latinLnBrk="0" hangingPunct="1">
      <a:defRPr kern="1200">
        <a:solidFill>
          <a:schemeClr val="tx1"/>
        </a:solidFill>
        <a:latin typeface="Arial" charset="0"/>
        <a:ea typeface="+mn-ea"/>
        <a:cs typeface="+mn-cs"/>
      </a:defRPr>
    </a:lvl6pPr>
    <a:lvl7pPr marL="2743200" algn="l" defTabSz="914400" rtl="0" eaLnBrk="1" latinLnBrk="0" hangingPunct="1">
      <a:defRPr kern="1200">
        <a:solidFill>
          <a:schemeClr val="tx1"/>
        </a:solidFill>
        <a:latin typeface="Arial" charset="0"/>
        <a:ea typeface="+mn-ea"/>
        <a:cs typeface="+mn-cs"/>
      </a:defRPr>
    </a:lvl7pPr>
    <a:lvl8pPr marL="3200400" algn="l" defTabSz="914400" rtl="0" eaLnBrk="1" latinLnBrk="0" hangingPunct="1">
      <a:defRPr kern="1200">
        <a:solidFill>
          <a:schemeClr val="tx1"/>
        </a:solidFill>
        <a:latin typeface="Arial" charset="0"/>
        <a:ea typeface="+mn-ea"/>
        <a:cs typeface="+mn-cs"/>
      </a:defRPr>
    </a:lvl8pPr>
    <a:lvl9pPr marL="3657600" algn="l" defTabSz="914400" rtl="0" eaLnBrk="1" latinLnBrk="0" hangingPunct="1">
      <a:defRPr kern="1200">
        <a:solidFill>
          <a:schemeClr val="tx1"/>
        </a:solidFill>
        <a:latin typeface="Arial" charset="0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 xmlns="">
          <a:srgbClr val="FF0000"/>
        </p14:laserClr>
      </p:ext>
      <p:ext uri="{2FDB2607-1784-4EEB-B798-7EB5836EED8A}">
        <p14:showMediaCtrls xmlns:p14="http://schemas.microsoft.com/office/powerpoint/2010/main" xmlns="" val="0"/>
      </p:ext>
    </p:extLst>
  </p:showPr>
  <p:extLst>
    <p:ext uri="{E76CE94A-603C-4142-B9EB-6D1370010A27}">
      <p14:discardImageEditData xmlns:p14="http://schemas.microsoft.com/office/powerpoint/2010/main" xmlns="" val="0"/>
    </p:ext>
    <p:ext uri="{D31A062A-798A-4329-ABDD-BBA856620510}">
      <p14:defaultImageDpi xmlns:p14="http://schemas.microsoft.com/office/powerpoint/2010/main" xmlns="" val="220"/>
    </p:ext>
  </p:extLst>
</p:presentationPr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Střední styl 2 – zvýraznění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vertBarState="maximized">
    <p:restoredLeft sz="15620"/>
    <p:restoredTop sz="94660"/>
  </p:normalViewPr>
  <p:slideViewPr>
    <p:cSldViewPr>
      <p:cViewPr>
        <p:scale>
          <a:sx n="90" d="100"/>
          <a:sy n="90" d="100"/>
        </p:scale>
        <p:origin x="-324" y="-246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3736200" cy="7373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theme" Target="theme/theme1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viewProps" Target="viewProps.xml"/><Relationship Id="rId2" Type="http://schemas.openxmlformats.org/officeDocument/2006/relationships/slide" Target="slides/slide1.xml"/><Relationship Id="rId16" Type="http://schemas.openxmlformats.org/officeDocument/2006/relationships/presProps" Target="presProps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slide" Target="slides/slide14.xml"/><Relationship Id="rId10" Type="http://schemas.openxmlformats.org/officeDocument/2006/relationships/slide" Target="slides/slide9.xml"/><Relationship Id="rId19" Type="http://schemas.openxmlformats.org/officeDocument/2006/relationships/tableStyles" Target="tableStyles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4" name="Group 42"/>
          <p:cNvGrpSpPr>
            <a:grpSpLocks/>
          </p:cNvGrpSpPr>
          <p:nvPr/>
        </p:nvGrpSpPr>
        <p:grpSpPr bwMode="auto">
          <a:xfrm>
            <a:off x="-382588" y="0"/>
            <a:ext cx="9932988" cy="6858000"/>
            <a:chOff x="-382404" y="0"/>
            <a:chExt cx="9932332" cy="6858000"/>
          </a:xfrm>
        </p:grpSpPr>
        <p:grpSp>
          <p:nvGrpSpPr>
            <p:cNvPr id="5" name="Group 44"/>
            <p:cNvGrpSpPr>
              <a:grpSpLocks/>
            </p:cNvGrpSpPr>
            <p:nvPr/>
          </p:nvGrpSpPr>
          <p:grpSpPr bwMode="auto">
            <a:xfrm>
              <a:off x="0" y="0"/>
              <a:ext cx="9144000" cy="6858000"/>
              <a:chOff x="0" y="0"/>
              <a:chExt cx="9144000" cy="6858000"/>
            </a:xfrm>
          </p:grpSpPr>
          <p:grpSp>
            <p:nvGrpSpPr>
              <p:cNvPr id="28" name="Group 4"/>
              <p:cNvGrpSpPr>
                <a:grpSpLocks/>
              </p:cNvGrpSpPr>
              <p:nvPr/>
            </p:nvGrpSpPr>
            <p:grpSpPr bwMode="auto">
              <a:xfrm>
                <a:off x="0" y="0"/>
                <a:ext cx="2514600" cy="6858000"/>
                <a:chOff x="0" y="0"/>
                <a:chExt cx="2514600" cy="6858000"/>
              </a:xfrm>
            </p:grpSpPr>
            <p:sp>
              <p:nvSpPr>
                <p:cNvPr id="40" name="Rectangle 114"/>
                <p:cNvSpPr/>
                <p:nvPr/>
              </p:nvSpPr>
              <p:spPr>
                <a:xfrm>
                  <a:off x="914499" y="0"/>
                  <a:ext cx="1600094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anchor="ctr"/>
                <a:lstStyle/>
                <a:p>
                  <a:pPr algn="ctr">
                    <a:defRPr/>
                  </a:pPr>
                  <a:endParaRPr lang="en-US"/>
                </a:p>
              </p:txBody>
            </p:sp>
            <p:sp>
              <p:nvSpPr>
                <p:cNvPr id="41" name="Rectangle 2"/>
                <p:cNvSpPr/>
                <p:nvPr/>
              </p:nvSpPr>
              <p:spPr>
                <a:xfrm>
                  <a:off x="159" y="0"/>
                  <a:ext cx="45717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anchor="ctr"/>
                <a:lstStyle/>
                <a:p>
                  <a:pPr algn="ctr">
                    <a:defRPr/>
                  </a:pPr>
                  <a:endParaRPr lang="en-US"/>
                </a:p>
              </p:txBody>
            </p:sp>
            <p:sp>
              <p:nvSpPr>
                <p:cNvPr id="42" name="Rectangle 3"/>
                <p:cNvSpPr/>
                <p:nvPr/>
              </p:nvSpPr>
              <p:spPr>
                <a:xfrm>
                  <a:off x="228744" y="0"/>
                  <a:ext cx="76195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anchor="ctr"/>
                <a:lstStyle/>
                <a:p>
                  <a:pPr algn="ctr">
                    <a:defRPr/>
                  </a:pPr>
                  <a:endParaRPr lang="en-US"/>
                </a:p>
              </p:txBody>
            </p:sp>
          </p:grpSp>
          <p:grpSp>
            <p:nvGrpSpPr>
              <p:cNvPr id="29" name="Group 5"/>
              <p:cNvGrpSpPr>
                <a:grpSpLocks/>
              </p:cNvGrpSpPr>
              <p:nvPr/>
            </p:nvGrpSpPr>
            <p:grpSpPr bwMode="auto">
              <a:xfrm>
                <a:off x="422910" y="0"/>
                <a:ext cx="2514600" cy="6858000"/>
                <a:chOff x="0" y="0"/>
                <a:chExt cx="2514600" cy="6858000"/>
              </a:xfrm>
            </p:grpSpPr>
            <p:sp>
              <p:nvSpPr>
                <p:cNvPr id="37" name="Rectangle 84"/>
                <p:cNvSpPr/>
                <p:nvPr/>
              </p:nvSpPr>
              <p:spPr>
                <a:xfrm>
                  <a:off x="913836" y="0"/>
                  <a:ext cx="1600094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anchor="ctr"/>
                <a:lstStyle/>
                <a:p>
                  <a:pPr algn="ctr">
                    <a:defRPr/>
                  </a:pPr>
                  <a:endParaRPr lang="en-US"/>
                </a:p>
              </p:txBody>
            </p:sp>
            <p:sp>
              <p:nvSpPr>
                <p:cNvPr id="38" name="Rectangle 85"/>
                <p:cNvSpPr/>
                <p:nvPr/>
              </p:nvSpPr>
              <p:spPr>
                <a:xfrm>
                  <a:off x="-504" y="0"/>
                  <a:ext cx="45717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anchor="ctr"/>
                <a:lstStyle/>
                <a:p>
                  <a:pPr algn="ctr">
                    <a:defRPr/>
                  </a:pPr>
                  <a:endParaRPr lang="en-US"/>
                </a:p>
              </p:txBody>
            </p:sp>
            <p:sp>
              <p:nvSpPr>
                <p:cNvPr id="39" name="Rectangle 113"/>
                <p:cNvSpPr/>
                <p:nvPr/>
              </p:nvSpPr>
              <p:spPr>
                <a:xfrm>
                  <a:off x="228081" y="0"/>
                  <a:ext cx="76195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anchor="ctr"/>
                <a:lstStyle/>
                <a:p>
                  <a:pPr algn="ctr">
                    <a:defRPr/>
                  </a:pPr>
                  <a:endParaRPr lang="en-US"/>
                </a:p>
              </p:txBody>
            </p:sp>
          </p:grpSp>
          <p:grpSp>
            <p:nvGrpSpPr>
              <p:cNvPr id="30" name="Group 9"/>
              <p:cNvGrpSpPr>
                <a:grpSpLocks/>
              </p:cNvGrpSpPr>
              <p:nvPr/>
            </p:nvGrpSpPr>
            <p:grpSpPr bwMode="auto">
              <a:xfrm rot="10800000">
                <a:off x="6629400" y="0"/>
                <a:ext cx="2514600" cy="6858000"/>
                <a:chOff x="0" y="0"/>
                <a:chExt cx="2514600" cy="6858000"/>
              </a:xfrm>
            </p:grpSpPr>
            <p:sp>
              <p:nvSpPr>
                <p:cNvPr id="34" name="Rectangle 77"/>
                <p:cNvSpPr/>
                <p:nvPr/>
              </p:nvSpPr>
              <p:spPr>
                <a:xfrm>
                  <a:off x="914785" y="0"/>
                  <a:ext cx="1600094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anchor="ctr"/>
                <a:lstStyle/>
                <a:p>
                  <a:pPr algn="ctr">
                    <a:defRPr/>
                  </a:pPr>
                  <a:endParaRPr lang="en-US"/>
                </a:p>
              </p:txBody>
            </p:sp>
            <p:sp>
              <p:nvSpPr>
                <p:cNvPr id="35" name="Rectangle 78"/>
                <p:cNvSpPr/>
                <p:nvPr/>
              </p:nvSpPr>
              <p:spPr>
                <a:xfrm>
                  <a:off x="445" y="0"/>
                  <a:ext cx="45717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anchor="ctr"/>
                <a:lstStyle/>
                <a:p>
                  <a:pPr algn="ctr">
                    <a:defRPr/>
                  </a:pPr>
                  <a:endParaRPr lang="en-US"/>
                </a:p>
              </p:txBody>
            </p:sp>
            <p:sp>
              <p:nvSpPr>
                <p:cNvPr id="36" name="Rectangle 80"/>
                <p:cNvSpPr/>
                <p:nvPr/>
              </p:nvSpPr>
              <p:spPr>
                <a:xfrm>
                  <a:off x="229030" y="0"/>
                  <a:ext cx="76195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anchor="ctr"/>
                <a:lstStyle/>
                <a:p>
                  <a:pPr algn="ctr">
                    <a:defRPr/>
                  </a:pPr>
                  <a:endParaRPr lang="en-US"/>
                </a:p>
              </p:txBody>
            </p:sp>
          </p:grpSp>
          <p:sp>
            <p:nvSpPr>
              <p:cNvPr id="31" name="Rectangle 74"/>
              <p:cNvSpPr/>
              <p:nvPr/>
            </p:nvSpPr>
            <p:spPr>
              <a:xfrm>
                <a:off x="3809907" y="0"/>
                <a:ext cx="2819214" cy="6858000"/>
              </a:xfrm>
              <a:prstGeom prst="rect">
                <a:avLst/>
              </a:prstGeom>
              <a:solidFill>
                <a:schemeClr val="bg1">
                  <a:alpha val="10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anchor="ctr"/>
              <a:lstStyle/>
              <a:p>
                <a:pPr algn="ctr">
                  <a:defRPr/>
                </a:pPr>
                <a:endParaRPr lang="en-US"/>
              </a:p>
            </p:txBody>
          </p:sp>
          <p:sp>
            <p:nvSpPr>
              <p:cNvPr id="32" name="Rectangle 75"/>
              <p:cNvSpPr/>
              <p:nvPr/>
            </p:nvSpPr>
            <p:spPr>
              <a:xfrm>
                <a:off x="2895568" y="0"/>
                <a:ext cx="457170" cy="6858000"/>
              </a:xfrm>
              <a:prstGeom prst="rect">
                <a:avLst/>
              </a:prstGeom>
              <a:solidFill>
                <a:schemeClr val="bg1">
                  <a:alpha val="10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anchor="ctr"/>
              <a:lstStyle/>
              <a:p>
                <a:pPr algn="ctr">
                  <a:defRPr/>
                </a:pPr>
                <a:endParaRPr lang="en-US"/>
              </a:p>
            </p:txBody>
          </p:sp>
          <p:sp>
            <p:nvSpPr>
              <p:cNvPr id="33" name="Rectangle 76"/>
              <p:cNvSpPr/>
              <p:nvPr/>
            </p:nvSpPr>
            <p:spPr>
              <a:xfrm>
                <a:off x="3124153" y="0"/>
                <a:ext cx="761950" cy="6858000"/>
              </a:xfrm>
              <a:prstGeom prst="rect">
                <a:avLst/>
              </a:prstGeom>
              <a:solidFill>
                <a:schemeClr val="bg1">
                  <a:alpha val="10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anchor="ctr"/>
              <a:lstStyle/>
              <a:p>
                <a:pPr algn="ctr">
                  <a:defRPr/>
                </a:pPr>
                <a:endParaRPr lang="en-US"/>
              </a:p>
            </p:txBody>
          </p:sp>
        </p:grpSp>
        <p:sp>
          <p:nvSpPr>
            <p:cNvPr id="6" name="Freeform 44"/>
            <p:cNvSpPr/>
            <p:nvPr/>
          </p:nvSpPr>
          <p:spPr>
            <a:xfrm>
              <a:off x="-12540" y="5035550"/>
              <a:ext cx="9144984" cy="1174750"/>
            </a:xfrm>
            <a:custGeom>
              <a:avLst/>
              <a:gdLst>
                <a:gd name="connsiteX0" fmla="*/ 0 w 9144000"/>
                <a:gd name="connsiteY0" fmla="*/ 1116280 h 1175656"/>
                <a:gd name="connsiteX1" fmla="*/ 1674420 w 9144000"/>
                <a:gd name="connsiteY1" fmla="*/ 1163781 h 1175656"/>
                <a:gd name="connsiteX2" fmla="*/ 4120737 w 9144000"/>
                <a:gd name="connsiteY2" fmla="*/ 1045028 h 1175656"/>
                <a:gd name="connsiteX3" fmla="*/ 7172696 w 9144000"/>
                <a:gd name="connsiteY3" fmla="*/ 605641 h 1175656"/>
                <a:gd name="connsiteX4" fmla="*/ 9144000 w 9144000"/>
                <a:gd name="connsiteY4" fmla="*/ 0 h 1175656"/>
                <a:gd name="connsiteX0" fmla="*/ 0 w 9144000"/>
                <a:gd name="connsiteY0" fmla="*/ 1270659 h 1330035"/>
                <a:gd name="connsiteX1" fmla="*/ 1674420 w 9144000"/>
                <a:gd name="connsiteY1" fmla="*/ 1318160 h 1330035"/>
                <a:gd name="connsiteX2" fmla="*/ 4120737 w 9144000"/>
                <a:gd name="connsiteY2" fmla="*/ 1199407 h 1330035"/>
                <a:gd name="connsiteX3" fmla="*/ 7172696 w 9144000"/>
                <a:gd name="connsiteY3" fmla="*/ 760020 h 1330035"/>
                <a:gd name="connsiteX4" fmla="*/ 9144000 w 9144000"/>
                <a:gd name="connsiteY4" fmla="*/ 0 h 1330035"/>
                <a:gd name="connsiteX0" fmla="*/ 0 w 9144000"/>
                <a:gd name="connsiteY0" fmla="*/ 1270659 h 1330035"/>
                <a:gd name="connsiteX1" fmla="*/ 1674420 w 9144000"/>
                <a:gd name="connsiteY1" fmla="*/ 1318160 h 1330035"/>
                <a:gd name="connsiteX2" fmla="*/ 4120737 w 9144000"/>
                <a:gd name="connsiteY2" fmla="*/ 1199407 h 1330035"/>
                <a:gd name="connsiteX3" fmla="*/ 7172696 w 9144000"/>
                <a:gd name="connsiteY3" fmla="*/ 760020 h 1330035"/>
                <a:gd name="connsiteX4" fmla="*/ 9144000 w 9144000"/>
                <a:gd name="connsiteY4" fmla="*/ 0 h 1330035"/>
                <a:gd name="connsiteX0" fmla="*/ 0 w 9144000"/>
                <a:gd name="connsiteY0" fmla="*/ 1270659 h 1330035"/>
                <a:gd name="connsiteX1" fmla="*/ 1674420 w 9144000"/>
                <a:gd name="connsiteY1" fmla="*/ 1318160 h 1330035"/>
                <a:gd name="connsiteX2" fmla="*/ 4120737 w 9144000"/>
                <a:gd name="connsiteY2" fmla="*/ 1199407 h 1330035"/>
                <a:gd name="connsiteX3" fmla="*/ 7172696 w 9144000"/>
                <a:gd name="connsiteY3" fmla="*/ 760020 h 1330035"/>
                <a:gd name="connsiteX4" fmla="*/ 9144000 w 9144000"/>
                <a:gd name="connsiteY4" fmla="*/ 0 h 1330035"/>
                <a:gd name="connsiteX0" fmla="*/ 0 w 9144000"/>
                <a:gd name="connsiteY0" fmla="*/ 1116279 h 1175655"/>
                <a:gd name="connsiteX1" fmla="*/ 1674420 w 9144000"/>
                <a:gd name="connsiteY1" fmla="*/ 1163780 h 1175655"/>
                <a:gd name="connsiteX2" fmla="*/ 4120737 w 9144000"/>
                <a:gd name="connsiteY2" fmla="*/ 1045027 h 1175655"/>
                <a:gd name="connsiteX3" fmla="*/ 7172696 w 9144000"/>
                <a:gd name="connsiteY3" fmla="*/ 605640 h 1175655"/>
                <a:gd name="connsiteX4" fmla="*/ 9144000 w 9144000"/>
                <a:gd name="connsiteY4" fmla="*/ 0 h 117565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9144000" h="1175655">
                  <a:moveTo>
                    <a:pt x="0" y="1116279"/>
                  </a:moveTo>
                  <a:cubicBezTo>
                    <a:pt x="493815" y="1145967"/>
                    <a:pt x="987631" y="1175655"/>
                    <a:pt x="1674420" y="1163780"/>
                  </a:cubicBezTo>
                  <a:cubicBezTo>
                    <a:pt x="2361209" y="1151905"/>
                    <a:pt x="3204358" y="1138050"/>
                    <a:pt x="4120737" y="1045027"/>
                  </a:cubicBezTo>
                  <a:cubicBezTo>
                    <a:pt x="5037116" y="952004"/>
                    <a:pt x="6335486" y="779811"/>
                    <a:pt x="7172696" y="605640"/>
                  </a:cubicBezTo>
                  <a:cubicBezTo>
                    <a:pt x="8009907" y="431469"/>
                    <a:pt x="8866910" y="154379"/>
                    <a:pt x="9144000" y="0"/>
                  </a:cubicBezTo>
                </a:path>
              </a:pathLst>
            </a:custGeom>
            <a:ln w="6350">
              <a:solidFill>
                <a:schemeClr val="bg1">
                  <a:alpha val="20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  <p:txBody>
            <a:bodyPr anchor="ctr"/>
            <a:lstStyle/>
            <a:p>
              <a:pPr algn="ctr">
                <a:defRPr/>
              </a:pPr>
              <a:endParaRPr lang="en-US"/>
            </a:p>
          </p:txBody>
        </p:sp>
        <p:sp>
          <p:nvSpPr>
            <p:cNvPr id="7" name="Freeform 47"/>
            <p:cNvSpPr/>
            <p:nvPr/>
          </p:nvSpPr>
          <p:spPr>
            <a:xfrm>
              <a:off x="-12540" y="3467100"/>
              <a:ext cx="9144984" cy="890588"/>
            </a:xfrm>
            <a:custGeom>
              <a:avLst/>
              <a:gdLst>
                <a:gd name="connsiteX0" fmla="*/ 0 w 9144000"/>
                <a:gd name="connsiteY0" fmla="*/ 890650 h 890650"/>
                <a:gd name="connsiteX1" fmla="*/ 1045028 w 9144000"/>
                <a:gd name="connsiteY1" fmla="*/ 475013 h 890650"/>
                <a:gd name="connsiteX2" fmla="*/ 3111335 w 9144000"/>
                <a:gd name="connsiteY2" fmla="*/ 71252 h 890650"/>
                <a:gd name="connsiteX3" fmla="*/ 5913911 w 9144000"/>
                <a:gd name="connsiteY3" fmla="*/ 71252 h 890650"/>
                <a:gd name="connsiteX4" fmla="*/ 9144000 w 9144000"/>
                <a:gd name="connsiteY4" fmla="*/ 498764 h 89065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9144000" h="890650">
                  <a:moveTo>
                    <a:pt x="0" y="890650"/>
                  </a:moveTo>
                  <a:cubicBezTo>
                    <a:pt x="263236" y="751114"/>
                    <a:pt x="526472" y="611579"/>
                    <a:pt x="1045028" y="475013"/>
                  </a:cubicBezTo>
                  <a:cubicBezTo>
                    <a:pt x="1563584" y="338447"/>
                    <a:pt x="2299855" y="138545"/>
                    <a:pt x="3111335" y="71252"/>
                  </a:cubicBezTo>
                  <a:cubicBezTo>
                    <a:pt x="3922815" y="3959"/>
                    <a:pt x="4908467" y="0"/>
                    <a:pt x="5913911" y="71252"/>
                  </a:cubicBezTo>
                  <a:cubicBezTo>
                    <a:pt x="6919355" y="142504"/>
                    <a:pt x="8595756" y="427512"/>
                    <a:pt x="9144000" y="498764"/>
                  </a:cubicBezTo>
                </a:path>
              </a:pathLst>
            </a:custGeom>
            <a:ln w="6350">
              <a:solidFill>
                <a:schemeClr val="bg1">
                  <a:alpha val="20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  <p:txBody>
            <a:bodyPr anchor="ctr"/>
            <a:lstStyle/>
            <a:p>
              <a:pPr algn="ctr">
                <a:defRPr/>
              </a:pPr>
              <a:endParaRPr lang="en-US"/>
            </a:p>
          </p:txBody>
        </p:sp>
        <p:sp>
          <p:nvSpPr>
            <p:cNvPr id="8" name="Freeform 48"/>
            <p:cNvSpPr/>
            <p:nvPr/>
          </p:nvSpPr>
          <p:spPr>
            <a:xfrm>
              <a:off x="-23653" y="5640388"/>
              <a:ext cx="3004940" cy="1211262"/>
            </a:xfrm>
            <a:custGeom>
              <a:avLst/>
              <a:gdLst>
                <a:gd name="connsiteX0" fmla="*/ 0 w 3004457"/>
                <a:gd name="connsiteY0" fmla="*/ 0 h 1211283"/>
                <a:gd name="connsiteX1" fmla="*/ 3004457 w 3004457"/>
                <a:gd name="connsiteY1" fmla="*/ 1211283 h 1211283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</a:cxnLst>
              <a:rect l="l" t="t" r="r" b="b"/>
              <a:pathLst>
                <a:path w="3004457" h="1211283">
                  <a:moveTo>
                    <a:pt x="0" y="0"/>
                  </a:moveTo>
                  <a:cubicBezTo>
                    <a:pt x="1103415" y="501732"/>
                    <a:pt x="2206831" y="1003465"/>
                    <a:pt x="3004457" y="1211283"/>
                  </a:cubicBezTo>
                </a:path>
              </a:pathLst>
            </a:custGeom>
            <a:ln w="6350">
              <a:solidFill>
                <a:schemeClr val="bg1">
                  <a:alpha val="20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  <p:txBody>
            <a:bodyPr anchor="ctr"/>
            <a:lstStyle/>
            <a:p>
              <a:pPr algn="ctr">
                <a:defRPr/>
              </a:pPr>
              <a:endParaRPr lang="en-US"/>
            </a:p>
          </p:txBody>
        </p:sp>
        <p:sp>
          <p:nvSpPr>
            <p:cNvPr id="9" name="Freeform 50"/>
            <p:cNvSpPr/>
            <p:nvPr/>
          </p:nvSpPr>
          <p:spPr>
            <a:xfrm>
              <a:off x="-12540" y="5284788"/>
              <a:ext cx="9144984" cy="1477962"/>
            </a:xfrm>
            <a:custGeom>
              <a:avLst/>
              <a:gdLst>
                <a:gd name="connsiteX0" fmla="*/ 0 w 9144000"/>
                <a:gd name="connsiteY0" fmla="*/ 0 h 1478478"/>
                <a:gd name="connsiteX1" fmla="*/ 1104405 w 9144000"/>
                <a:gd name="connsiteY1" fmla="*/ 344385 h 1478478"/>
                <a:gd name="connsiteX2" fmla="*/ 3194462 w 9144000"/>
                <a:gd name="connsiteY2" fmla="*/ 866899 h 1478478"/>
                <a:gd name="connsiteX3" fmla="*/ 5676405 w 9144000"/>
                <a:gd name="connsiteY3" fmla="*/ 1282536 h 1478478"/>
                <a:gd name="connsiteX4" fmla="*/ 7730836 w 9144000"/>
                <a:gd name="connsiteY4" fmla="*/ 1448790 h 1478478"/>
                <a:gd name="connsiteX5" fmla="*/ 8573984 w 9144000"/>
                <a:gd name="connsiteY5" fmla="*/ 1460665 h 1478478"/>
                <a:gd name="connsiteX6" fmla="*/ 9144000 w 9144000"/>
                <a:gd name="connsiteY6" fmla="*/ 1425039 h 1478478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9144000" h="1478478">
                  <a:moveTo>
                    <a:pt x="0" y="0"/>
                  </a:moveTo>
                  <a:cubicBezTo>
                    <a:pt x="285997" y="99951"/>
                    <a:pt x="571995" y="199902"/>
                    <a:pt x="1104405" y="344385"/>
                  </a:cubicBezTo>
                  <a:cubicBezTo>
                    <a:pt x="1636815" y="488868"/>
                    <a:pt x="2432462" y="710541"/>
                    <a:pt x="3194462" y="866899"/>
                  </a:cubicBezTo>
                  <a:cubicBezTo>
                    <a:pt x="3956462" y="1023258"/>
                    <a:pt x="4920343" y="1185554"/>
                    <a:pt x="5676405" y="1282536"/>
                  </a:cubicBezTo>
                  <a:cubicBezTo>
                    <a:pt x="6432467" y="1379518"/>
                    <a:pt x="7247906" y="1419102"/>
                    <a:pt x="7730836" y="1448790"/>
                  </a:cubicBezTo>
                  <a:cubicBezTo>
                    <a:pt x="8213766" y="1478478"/>
                    <a:pt x="8338457" y="1464623"/>
                    <a:pt x="8573984" y="1460665"/>
                  </a:cubicBezTo>
                  <a:cubicBezTo>
                    <a:pt x="8809511" y="1456707"/>
                    <a:pt x="8976755" y="1440873"/>
                    <a:pt x="9144000" y="1425039"/>
                  </a:cubicBezTo>
                </a:path>
              </a:pathLst>
            </a:custGeom>
            <a:ln w="6350">
              <a:solidFill>
                <a:schemeClr val="bg1">
                  <a:alpha val="20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  <p:txBody>
            <a:bodyPr anchor="ctr"/>
            <a:lstStyle/>
            <a:p>
              <a:pPr algn="ctr">
                <a:defRPr/>
              </a:pPr>
              <a:endParaRPr lang="en-US"/>
            </a:p>
          </p:txBody>
        </p:sp>
        <p:sp>
          <p:nvSpPr>
            <p:cNvPr id="10" name="Freeform 51"/>
            <p:cNvSpPr/>
            <p:nvPr/>
          </p:nvSpPr>
          <p:spPr>
            <a:xfrm>
              <a:off x="2136793" y="5132388"/>
              <a:ext cx="6982952" cy="1719262"/>
            </a:xfrm>
            <a:custGeom>
              <a:avLst/>
              <a:gdLst>
                <a:gd name="connsiteX0" fmla="*/ 0 w 6982691"/>
                <a:gd name="connsiteY0" fmla="*/ 1719942 h 1719942"/>
                <a:gd name="connsiteX1" fmla="*/ 546265 w 6982691"/>
                <a:gd name="connsiteY1" fmla="*/ 1185553 h 1719942"/>
                <a:gd name="connsiteX2" fmla="*/ 1330037 w 6982691"/>
                <a:gd name="connsiteY2" fmla="*/ 710540 h 1719942"/>
                <a:gd name="connsiteX3" fmla="*/ 2078182 w 6982691"/>
                <a:gd name="connsiteY3" fmla="*/ 437407 h 1719942"/>
                <a:gd name="connsiteX4" fmla="*/ 3348842 w 6982691"/>
                <a:gd name="connsiteY4" fmla="*/ 152399 h 1719942"/>
                <a:gd name="connsiteX5" fmla="*/ 4001985 w 6982691"/>
                <a:gd name="connsiteY5" fmla="*/ 69272 h 1719942"/>
                <a:gd name="connsiteX6" fmla="*/ 5047013 w 6982691"/>
                <a:gd name="connsiteY6" fmla="*/ 9896 h 1719942"/>
                <a:gd name="connsiteX7" fmla="*/ 5890161 w 6982691"/>
                <a:gd name="connsiteY7" fmla="*/ 9896 h 1719942"/>
                <a:gd name="connsiteX8" fmla="*/ 6495803 w 6982691"/>
                <a:gd name="connsiteY8" fmla="*/ 9896 h 1719942"/>
                <a:gd name="connsiteX9" fmla="*/ 6899564 w 6982691"/>
                <a:gd name="connsiteY9" fmla="*/ 33646 h 1719942"/>
                <a:gd name="connsiteX10" fmla="*/ 6982691 w 6982691"/>
                <a:gd name="connsiteY10" fmla="*/ 45522 h 1719942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</a:cxnLst>
              <a:rect l="l" t="t" r="r" b="b"/>
              <a:pathLst>
                <a:path w="6982691" h="1719942">
                  <a:moveTo>
                    <a:pt x="0" y="1719942"/>
                  </a:moveTo>
                  <a:cubicBezTo>
                    <a:pt x="162296" y="1536864"/>
                    <a:pt x="324592" y="1353787"/>
                    <a:pt x="546265" y="1185553"/>
                  </a:cubicBezTo>
                  <a:cubicBezTo>
                    <a:pt x="767938" y="1017319"/>
                    <a:pt x="1074718" y="835231"/>
                    <a:pt x="1330037" y="710540"/>
                  </a:cubicBezTo>
                  <a:cubicBezTo>
                    <a:pt x="1585356" y="585849"/>
                    <a:pt x="1741715" y="530430"/>
                    <a:pt x="2078182" y="437407"/>
                  </a:cubicBezTo>
                  <a:cubicBezTo>
                    <a:pt x="2414649" y="344384"/>
                    <a:pt x="3028208" y="213755"/>
                    <a:pt x="3348842" y="152399"/>
                  </a:cubicBezTo>
                  <a:cubicBezTo>
                    <a:pt x="3669476" y="91043"/>
                    <a:pt x="3718957" y="93022"/>
                    <a:pt x="4001985" y="69272"/>
                  </a:cubicBezTo>
                  <a:cubicBezTo>
                    <a:pt x="4285013" y="45522"/>
                    <a:pt x="4732317" y="19792"/>
                    <a:pt x="5047013" y="9896"/>
                  </a:cubicBezTo>
                  <a:cubicBezTo>
                    <a:pt x="5361709" y="0"/>
                    <a:pt x="5890161" y="9896"/>
                    <a:pt x="5890161" y="9896"/>
                  </a:cubicBezTo>
                  <a:lnTo>
                    <a:pt x="6495803" y="9896"/>
                  </a:lnTo>
                  <a:cubicBezTo>
                    <a:pt x="6664037" y="13854"/>
                    <a:pt x="6818416" y="27708"/>
                    <a:pt x="6899564" y="33646"/>
                  </a:cubicBezTo>
                  <a:cubicBezTo>
                    <a:pt x="6980712" y="39584"/>
                    <a:pt x="6953003" y="37605"/>
                    <a:pt x="6982691" y="45522"/>
                  </a:cubicBezTo>
                </a:path>
              </a:pathLst>
            </a:custGeom>
            <a:ln w="6350">
              <a:solidFill>
                <a:schemeClr val="bg1">
                  <a:alpha val="20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  <p:txBody>
            <a:bodyPr anchor="ctr"/>
            <a:lstStyle/>
            <a:p>
              <a:pPr algn="ctr">
                <a:defRPr/>
              </a:pPr>
              <a:endParaRPr lang="en-US"/>
            </a:p>
          </p:txBody>
        </p:sp>
        <p:sp>
          <p:nvSpPr>
            <p:cNvPr id="11" name="Hexagon 52"/>
            <p:cNvSpPr/>
            <p:nvPr/>
          </p:nvSpPr>
          <p:spPr>
            <a:xfrm rot="1800000">
              <a:off x="2995574" y="2859088"/>
              <a:ext cx="1601681" cy="1389062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1000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anchor="ctr"/>
            <a:lstStyle/>
            <a:p>
              <a:pPr algn="ctr">
                <a:defRPr/>
              </a:pPr>
              <a:endParaRPr lang="en-US"/>
            </a:p>
          </p:txBody>
        </p:sp>
        <p:sp>
          <p:nvSpPr>
            <p:cNvPr id="12" name="Hexagon 53"/>
            <p:cNvSpPr/>
            <p:nvPr/>
          </p:nvSpPr>
          <p:spPr>
            <a:xfrm rot="1800000">
              <a:off x="3719426" y="4125913"/>
              <a:ext cx="1601681" cy="1389062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anchor="ctr"/>
            <a:lstStyle/>
            <a:p>
              <a:pPr algn="ctr">
                <a:defRPr/>
              </a:pPr>
              <a:endParaRPr lang="en-US"/>
            </a:p>
          </p:txBody>
        </p:sp>
        <p:sp>
          <p:nvSpPr>
            <p:cNvPr id="13" name="Hexagon 54"/>
            <p:cNvSpPr/>
            <p:nvPr/>
          </p:nvSpPr>
          <p:spPr>
            <a:xfrm rot="1800000">
              <a:off x="3728950" y="1592263"/>
              <a:ext cx="1601681" cy="1389062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7000"/>
              </a:schemeClr>
            </a:solidFill>
            <a:ln w="12700">
              <a:solidFill>
                <a:schemeClr val="bg1">
                  <a:alpha val="8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anchor="ctr"/>
            <a:lstStyle/>
            <a:p>
              <a:pPr algn="ctr">
                <a:defRPr/>
              </a:pPr>
              <a:endParaRPr lang="en-US"/>
            </a:p>
          </p:txBody>
        </p:sp>
        <p:sp>
          <p:nvSpPr>
            <p:cNvPr id="14" name="Hexagon 55"/>
            <p:cNvSpPr/>
            <p:nvPr/>
          </p:nvSpPr>
          <p:spPr>
            <a:xfrm rot="1800000">
              <a:off x="2976525" y="325438"/>
              <a:ext cx="1601681" cy="1389062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4000"/>
              </a:schemeClr>
            </a:solidFill>
            <a:ln w="12700">
              <a:solidFill>
                <a:schemeClr val="bg1">
                  <a:alpha val="8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anchor="ctr"/>
            <a:lstStyle/>
            <a:p>
              <a:pPr algn="ctr">
                <a:defRPr/>
              </a:pPr>
              <a:endParaRPr lang="en-US"/>
            </a:p>
          </p:txBody>
        </p:sp>
        <p:sp>
          <p:nvSpPr>
            <p:cNvPr id="15" name="Hexagon 56"/>
            <p:cNvSpPr/>
            <p:nvPr/>
          </p:nvSpPr>
          <p:spPr>
            <a:xfrm rot="1800000">
              <a:off x="4462327" y="5383213"/>
              <a:ext cx="1601681" cy="1389062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600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anchor="ctr"/>
            <a:lstStyle/>
            <a:p>
              <a:pPr algn="ctr">
                <a:defRPr/>
              </a:pPr>
              <a:endParaRPr lang="en-US"/>
            </a:p>
          </p:txBody>
        </p:sp>
        <p:sp>
          <p:nvSpPr>
            <p:cNvPr id="16" name="Freeform 57"/>
            <p:cNvSpPr/>
            <p:nvPr/>
          </p:nvSpPr>
          <p:spPr>
            <a:xfrm rot="1800000">
              <a:off x="-382404" y="4202113"/>
              <a:ext cx="1261980" cy="1387475"/>
            </a:xfrm>
            <a:custGeom>
              <a:avLst/>
              <a:gdLst>
                <a:gd name="connsiteX0" fmla="*/ 0 w 1601400"/>
                <a:gd name="connsiteY0" fmla="*/ 694118 h 1388236"/>
                <a:gd name="connsiteX1" fmla="*/ 396258 w 1601400"/>
                <a:gd name="connsiteY1" fmla="*/ 0 h 1388236"/>
                <a:gd name="connsiteX2" fmla="*/ 1205142 w 1601400"/>
                <a:gd name="connsiteY2" fmla="*/ 0 h 1388236"/>
                <a:gd name="connsiteX3" fmla="*/ 1601400 w 1601400"/>
                <a:gd name="connsiteY3" fmla="*/ 694118 h 1388236"/>
                <a:gd name="connsiteX4" fmla="*/ 1205142 w 1601400"/>
                <a:gd name="connsiteY4" fmla="*/ 1388236 h 1388236"/>
                <a:gd name="connsiteX5" fmla="*/ 396258 w 1601400"/>
                <a:gd name="connsiteY5" fmla="*/ 1388236 h 1388236"/>
                <a:gd name="connsiteX6" fmla="*/ 0 w 1601400"/>
                <a:gd name="connsiteY6" fmla="*/ 694118 h 1388236"/>
                <a:gd name="connsiteX0" fmla="*/ 0 w 1261499"/>
                <a:gd name="connsiteY0" fmla="*/ 105098 h 1388236"/>
                <a:gd name="connsiteX1" fmla="*/ 56357 w 1261499"/>
                <a:gd name="connsiteY1" fmla="*/ 0 h 1388236"/>
                <a:gd name="connsiteX2" fmla="*/ 865241 w 1261499"/>
                <a:gd name="connsiteY2" fmla="*/ 0 h 1388236"/>
                <a:gd name="connsiteX3" fmla="*/ 1261499 w 1261499"/>
                <a:gd name="connsiteY3" fmla="*/ 694118 h 1388236"/>
                <a:gd name="connsiteX4" fmla="*/ 865241 w 1261499"/>
                <a:gd name="connsiteY4" fmla="*/ 1388236 h 1388236"/>
                <a:gd name="connsiteX5" fmla="*/ 56357 w 1261499"/>
                <a:gd name="connsiteY5" fmla="*/ 1388236 h 1388236"/>
                <a:gd name="connsiteX6" fmla="*/ 0 w 1261499"/>
                <a:gd name="connsiteY6" fmla="*/ 105098 h 1388236"/>
                <a:gd name="connsiteX0" fmla="*/ 0 w 1261499"/>
                <a:gd name="connsiteY0" fmla="*/ 105098 h 1388236"/>
                <a:gd name="connsiteX1" fmla="*/ 56357 w 1261499"/>
                <a:gd name="connsiteY1" fmla="*/ 0 h 1388236"/>
                <a:gd name="connsiteX2" fmla="*/ 865241 w 1261499"/>
                <a:gd name="connsiteY2" fmla="*/ 0 h 1388236"/>
                <a:gd name="connsiteX3" fmla="*/ 1261499 w 1261499"/>
                <a:gd name="connsiteY3" fmla="*/ 694118 h 1388236"/>
                <a:gd name="connsiteX4" fmla="*/ 865241 w 1261499"/>
                <a:gd name="connsiteY4" fmla="*/ 1388236 h 1388236"/>
                <a:gd name="connsiteX5" fmla="*/ 744578 w 1261499"/>
                <a:gd name="connsiteY5" fmla="*/ 1387893 h 1388236"/>
                <a:gd name="connsiteX6" fmla="*/ 0 w 1261499"/>
                <a:gd name="connsiteY6" fmla="*/ 105098 h 138823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1261499" h="1388236">
                  <a:moveTo>
                    <a:pt x="0" y="105098"/>
                  </a:moveTo>
                  <a:lnTo>
                    <a:pt x="56357" y="0"/>
                  </a:lnTo>
                  <a:lnTo>
                    <a:pt x="865241" y="0"/>
                  </a:lnTo>
                  <a:lnTo>
                    <a:pt x="1261499" y="694118"/>
                  </a:lnTo>
                  <a:lnTo>
                    <a:pt x="865241" y="1388236"/>
                  </a:lnTo>
                  <a:lnTo>
                    <a:pt x="744578" y="1387893"/>
                  </a:lnTo>
                  <a:lnTo>
                    <a:pt x="0" y="105098"/>
                  </a:lnTo>
                  <a:close/>
                </a:path>
              </a:pathLst>
            </a:custGeom>
            <a:solidFill>
              <a:schemeClr val="bg1">
                <a:alpha val="1000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anchor="ctr"/>
            <a:lstStyle/>
            <a:p>
              <a:pPr algn="ctr">
                <a:defRPr/>
              </a:pPr>
              <a:endParaRPr lang="en-US"/>
            </a:p>
          </p:txBody>
        </p:sp>
        <p:sp>
          <p:nvSpPr>
            <p:cNvPr id="17" name="Hexagon 58"/>
            <p:cNvSpPr/>
            <p:nvPr/>
          </p:nvSpPr>
          <p:spPr>
            <a:xfrm rot="1800000">
              <a:off x="23970" y="5402263"/>
              <a:ext cx="1601681" cy="1389062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anchor="ctr"/>
            <a:lstStyle/>
            <a:p>
              <a:pPr algn="ctr">
                <a:defRPr/>
              </a:pPr>
              <a:endParaRPr lang="en-US"/>
            </a:p>
          </p:txBody>
        </p:sp>
        <p:sp>
          <p:nvSpPr>
            <p:cNvPr id="18" name="Hexagon 59"/>
            <p:cNvSpPr/>
            <p:nvPr/>
          </p:nvSpPr>
          <p:spPr>
            <a:xfrm rot="1800000">
              <a:off x="52543" y="2849563"/>
              <a:ext cx="1601681" cy="1389062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7000"/>
              </a:schemeClr>
            </a:solidFill>
            <a:ln w="12700">
              <a:solidFill>
                <a:schemeClr val="bg1">
                  <a:alpha val="8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anchor="ctr"/>
            <a:lstStyle/>
            <a:p>
              <a:pPr algn="ctr">
                <a:defRPr/>
              </a:pPr>
              <a:endParaRPr lang="en-US"/>
            </a:p>
          </p:txBody>
        </p:sp>
        <p:sp>
          <p:nvSpPr>
            <p:cNvPr id="19" name="Hexagon 60"/>
            <p:cNvSpPr/>
            <p:nvPr/>
          </p:nvSpPr>
          <p:spPr>
            <a:xfrm rot="1800000">
              <a:off x="776395" y="4125913"/>
              <a:ext cx="1601681" cy="1389062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anchor="ctr"/>
            <a:lstStyle/>
            <a:p>
              <a:pPr algn="ctr">
                <a:defRPr/>
              </a:pPr>
              <a:endParaRPr lang="en-US"/>
            </a:p>
          </p:txBody>
        </p:sp>
        <p:sp>
          <p:nvSpPr>
            <p:cNvPr id="20" name="Hexagon 61"/>
            <p:cNvSpPr/>
            <p:nvPr/>
          </p:nvSpPr>
          <p:spPr>
            <a:xfrm rot="1800000">
              <a:off x="1509772" y="5411788"/>
              <a:ext cx="1601681" cy="1389062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anchor="ctr"/>
            <a:lstStyle/>
            <a:p>
              <a:pPr algn="ctr">
                <a:defRPr/>
              </a:pPr>
              <a:endParaRPr lang="en-US"/>
            </a:p>
          </p:txBody>
        </p:sp>
        <p:sp>
          <p:nvSpPr>
            <p:cNvPr id="21" name="Hexagon 62"/>
            <p:cNvSpPr/>
            <p:nvPr/>
          </p:nvSpPr>
          <p:spPr>
            <a:xfrm rot="1800000">
              <a:off x="1528821" y="2859088"/>
              <a:ext cx="1601681" cy="1389062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7000"/>
              </a:schemeClr>
            </a:solidFill>
            <a:ln w="12700">
              <a:solidFill>
                <a:schemeClr val="bg1">
                  <a:alpha val="8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anchor="ctr"/>
            <a:lstStyle/>
            <a:p>
              <a:pPr algn="ctr">
                <a:defRPr/>
              </a:pPr>
              <a:endParaRPr lang="en-US"/>
            </a:p>
          </p:txBody>
        </p:sp>
        <p:sp>
          <p:nvSpPr>
            <p:cNvPr id="22" name="Hexagon 63"/>
            <p:cNvSpPr/>
            <p:nvPr/>
          </p:nvSpPr>
          <p:spPr>
            <a:xfrm rot="1800000">
              <a:off x="795444" y="1563688"/>
              <a:ext cx="1601681" cy="1389062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anchor="ctr"/>
            <a:lstStyle/>
            <a:p>
              <a:pPr algn="ctr">
                <a:defRPr/>
              </a:pPr>
              <a:endParaRPr lang="en-US"/>
            </a:p>
          </p:txBody>
        </p:sp>
        <p:sp>
          <p:nvSpPr>
            <p:cNvPr id="23" name="Hexagon 64"/>
            <p:cNvSpPr/>
            <p:nvPr/>
          </p:nvSpPr>
          <p:spPr>
            <a:xfrm rot="1800000">
              <a:off x="6806909" y="4144963"/>
              <a:ext cx="1600094" cy="1389062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1000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anchor="ctr"/>
            <a:lstStyle/>
            <a:p>
              <a:pPr algn="ctr">
                <a:defRPr/>
              </a:pPr>
              <a:endParaRPr lang="en-US"/>
            </a:p>
          </p:txBody>
        </p:sp>
        <p:sp>
          <p:nvSpPr>
            <p:cNvPr id="24" name="Hexagon 65"/>
            <p:cNvSpPr/>
            <p:nvPr/>
          </p:nvSpPr>
          <p:spPr>
            <a:xfrm rot="1800000">
              <a:off x="7549810" y="5421313"/>
              <a:ext cx="1600094" cy="1389062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anchor="ctr"/>
            <a:lstStyle/>
            <a:p>
              <a:pPr algn="ctr">
                <a:defRPr/>
              </a:pPr>
              <a:endParaRPr lang="en-US"/>
            </a:p>
          </p:txBody>
        </p:sp>
        <p:sp>
          <p:nvSpPr>
            <p:cNvPr id="25" name="Hexagon 66"/>
            <p:cNvSpPr/>
            <p:nvPr/>
          </p:nvSpPr>
          <p:spPr>
            <a:xfrm rot="1800000">
              <a:off x="7549810" y="2868613"/>
              <a:ext cx="1600094" cy="1389062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7000"/>
              </a:schemeClr>
            </a:solidFill>
            <a:ln w="12700">
              <a:solidFill>
                <a:schemeClr val="bg1">
                  <a:alpha val="8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anchor="ctr"/>
            <a:lstStyle/>
            <a:p>
              <a:pPr algn="ctr">
                <a:defRPr/>
              </a:pPr>
              <a:endParaRPr lang="en-US"/>
            </a:p>
          </p:txBody>
        </p:sp>
        <p:sp>
          <p:nvSpPr>
            <p:cNvPr id="26" name="Freeform 67"/>
            <p:cNvSpPr/>
            <p:nvPr/>
          </p:nvSpPr>
          <p:spPr>
            <a:xfrm rot="1800000">
              <a:off x="8306998" y="4056063"/>
              <a:ext cx="1242930" cy="1387475"/>
            </a:xfrm>
            <a:custGeom>
              <a:avLst/>
              <a:gdLst>
                <a:gd name="connsiteX0" fmla="*/ 0 w 1601400"/>
                <a:gd name="connsiteY0" fmla="*/ 694118 h 1388236"/>
                <a:gd name="connsiteX1" fmla="*/ 396258 w 1601400"/>
                <a:gd name="connsiteY1" fmla="*/ 0 h 1388236"/>
                <a:gd name="connsiteX2" fmla="*/ 1205142 w 1601400"/>
                <a:gd name="connsiteY2" fmla="*/ 0 h 1388236"/>
                <a:gd name="connsiteX3" fmla="*/ 1601400 w 1601400"/>
                <a:gd name="connsiteY3" fmla="*/ 694118 h 1388236"/>
                <a:gd name="connsiteX4" fmla="*/ 1205142 w 1601400"/>
                <a:gd name="connsiteY4" fmla="*/ 1388236 h 1388236"/>
                <a:gd name="connsiteX5" fmla="*/ 396258 w 1601400"/>
                <a:gd name="connsiteY5" fmla="*/ 1388236 h 1388236"/>
                <a:gd name="connsiteX6" fmla="*/ 0 w 1601400"/>
                <a:gd name="connsiteY6" fmla="*/ 694118 h 1388236"/>
                <a:gd name="connsiteX0" fmla="*/ 0 w 1601400"/>
                <a:gd name="connsiteY0" fmla="*/ 694118 h 1388236"/>
                <a:gd name="connsiteX1" fmla="*/ 396258 w 1601400"/>
                <a:gd name="connsiteY1" fmla="*/ 0 h 1388236"/>
                <a:gd name="connsiteX2" fmla="*/ 474029 w 1601400"/>
                <a:gd name="connsiteY2" fmla="*/ 4016 h 1388236"/>
                <a:gd name="connsiteX3" fmla="*/ 1601400 w 1601400"/>
                <a:gd name="connsiteY3" fmla="*/ 694118 h 1388236"/>
                <a:gd name="connsiteX4" fmla="*/ 1205142 w 1601400"/>
                <a:gd name="connsiteY4" fmla="*/ 1388236 h 1388236"/>
                <a:gd name="connsiteX5" fmla="*/ 396258 w 1601400"/>
                <a:gd name="connsiteY5" fmla="*/ 1388236 h 1388236"/>
                <a:gd name="connsiteX6" fmla="*/ 0 w 1601400"/>
                <a:gd name="connsiteY6" fmla="*/ 694118 h 1388236"/>
                <a:gd name="connsiteX0" fmla="*/ 0 w 1243407"/>
                <a:gd name="connsiteY0" fmla="*/ 694118 h 1388236"/>
                <a:gd name="connsiteX1" fmla="*/ 396258 w 1243407"/>
                <a:gd name="connsiteY1" fmla="*/ 0 h 1388236"/>
                <a:gd name="connsiteX2" fmla="*/ 474029 w 1243407"/>
                <a:gd name="connsiteY2" fmla="*/ 4016 h 1388236"/>
                <a:gd name="connsiteX3" fmla="*/ 1243407 w 1243407"/>
                <a:gd name="connsiteY3" fmla="*/ 1325983 h 1388236"/>
                <a:gd name="connsiteX4" fmla="*/ 1205142 w 1243407"/>
                <a:gd name="connsiteY4" fmla="*/ 1388236 h 1388236"/>
                <a:gd name="connsiteX5" fmla="*/ 396258 w 1243407"/>
                <a:gd name="connsiteY5" fmla="*/ 1388236 h 1388236"/>
                <a:gd name="connsiteX6" fmla="*/ 0 w 1243407"/>
                <a:gd name="connsiteY6" fmla="*/ 694118 h 138823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1243407" h="1388236">
                  <a:moveTo>
                    <a:pt x="0" y="694118"/>
                  </a:moveTo>
                  <a:lnTo>
                    <a:pt x="396258" y="0"/>
                  </a:lnTo>
                  <a:lnTo>
                    <a:pt x="474029" y="4016"/>
                  </a:lnTo>
                  <a:lnTo>
                    <a:pt x="1243407" y="1325983"/>
                  </a:lnTo>
                  <a:lnTo>
                    <a:pt x="1205142" y="1388236"/>
                  </a:lnTo>
                  <a:lnTo>
                    <a:pt x="396258" y="1388236"/>
                  </a:lnTo>
                  <a:lnTo>
                    <a:pt x="0" y="694118"/>
                  </a:lnTo>
                  <a:close/>
                </a:path>
              </a:pathLst>
            </a:custGeom>
            <a:solidFill>
              <a:schemeClr val="bg1">
                <a:alpha val="400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anchor="ctr"/>
            <a:lstStyle/>
            <a:p>
              <a:pPr algn="ctr">
                <a:defRPr/>
              </a:pPr>
              <a:endParaRPr lang="en-US"/>
            </a:p>
          </p:txBody>
        </p:sp>
        <p:sp>
          <p:nvSpPr>
            <p:cNvPr id="27" name="Freeform 68"/>
            <p:cNvSpPr/>
            <p:nvPr/>
          </p:nvSpPr>
          <p:spPr>
            <a:xfrm rot="1800000">
              <a:off x="8306998" y="1511300"/>
              <a:ext cx="1241343" cy="1389063"/>
            </a:xfrm>
            <a:custGeom>
              <a:avLst/>
              <a:gdLst>
                <a:gd name="connsiteX0" fmla="*/ 0 w 1601400"/>
                <a:gd name="connsiteY0" fmla="*/ 694118 h 1388236"/>
                <a:gd name="connsiteX1" fmla="*/ 396258 w 1601400"/>
                <a:gd name="connsiteY1" fmla="*/ 0 h 1388236"/>
                <a:gd name="connsiteX2" fmla="*/ 1205142 w 1601400"/>
                <a:gd name="connsiteY2" fmla="*/ 0 h 1388236"/>
                <a:gd name="connsiteX3" fmla="*/ 1601400 w 1601400"/>
                <a:gd name="connsiteY3" fmla="*/ 694118 h 1388236"/>
                <a:gd name="connsiteX4" fmla="*/ 1205142 w 1601400"/>
                <a:gd name="connsiteY4" fmla="*/ 1388236 h 1388236"/>
                <a:gd name="connsiteX5" fmla="*/ 396258 w 1601400"/>
                <a:gd name="connsiteY5" fmla="*/ 1388236 h 1388236"/>
                <a:gd name="connsiteX6" fmla="*/ 0 w 1601400"/>
                <a:gd name="connsiteY6" fmla="*/ 694118 h 1388236"/>
                <a:gd name="connsiteX0" fmla="*/ 0 w 1601400"/>
                <a:gd name="connsiteY0" fmla="*/ 694704 h 1388822"/>
                <a:gd name="connsiteX1" fmla="*/ 396258 w 1601400"/>
                <a:gd name="connsiteY1" fmla="*/ 586 h 1388822"/>
                <a:gd name="connsiteX2" fmla="*/ 482002 w 1601400"/>
                <a:gd name="connsiteY2" fmla="*/ 0 h 1388822"/>
                <a:gd name="connsiteX3" fmla="*/ 1601400 w 1601400"/>
                <a:gd name="connsiteY3" fmla="*/ 694704 h 1388822"/>
                <a:gd name="connsiteX4" fmla="*/ 1205142 w 1601400"/>
                <a:gd name="connsiteY4" fmla="*/ 1388822 h 1388822"/>
                <a:gd name="connsiteX5" fmla="*/ 396258 w 1601400"/>
                <a:gd name="connsiteY5" fmla="*/ 1388822 h 1388822"/>
                <a:gd name="connsiteX6" fmla="*/ 0 w 1601400"/>
                <a:gd name="connsiteY6" fmla="*/ 694704 h 1388822"/>
                <a:gd name="connsiteX0" fmla="*/ 0 w 1241871"/>
                <a:gd name="connsiteY0" fmla="*/ 694704 h 1388822"/>
                <a:gd name="connsiteX1" fmla="*/ 396258 w 1241871"/>
                <a:gd name="connsiteY1" fmla="*/ 586 h 1388822"/>
                <a:gd name="connsiteX2" fmla="*/ 482002 w 1241871"/>
                <a:gd name="connsiteY2" fmla="*/ 0 h 1388822"/>
                <a:gd name="connsiteX3" fmla="*/ 1241871 w 1241871"/>
                <a:gd name="connsiteY3" fmla="*/ 1323912 h 1388822"/>
                <a:gd name="connsiteX4" fmla="*/ 1205142 w 1241871"/>
                <a:gd name="connsiteY4" fmla="*/ 1388822 h 1388822"/>
                <a:gd name="connsiteX5" fmla="*/ 396258 w 1241871"/>
                <a:gd name="connsiteY5" fmla="*/ 1388822 h 1388822"/>
                <a:gd name="connsiteX6" fmla="*/ 0 w 1241871"/>
                <a:gd name="connsiteY6" fmla="*/ 694704 h 1388822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1241871" h="1388822">
                  <a:moveTo>
                    <a:pt x="0" y="694704"/>
                  </a:moveTo>
                  <a:lnTo>
                    <a:pt x="396258" y="586"/>
                  </a:lnTo>
                  <a:lnTo>
                    <a:pt x="482002" y="0"/>
                  </a:lnTo>
                  <a:lnTo>
                    <a:pt x="1241871" y="1323912"/>
                  </a:lnTo>
                  <a:lnTo>
                    <a:pt x="1205142" y="1388822"/>
                  </a:lnTo>
                  <a:lnTo>
                    <a:pt x="396258" y="1388822"/>
                  </a:lnTo>
                  <a:lnTo>
                    <a:pt x="0" y="694704"/>
                  </a:lnTo>
                  <a:close/>
                </a:path>
              </a:pathLst>
            </a:custGeom>
            <a:solidFill>
              <a:schemeClr val="bg1">
                <a:alpha val="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anchor="ctr"/>
            <a:lstStyle/>
            <a:p>
              <a:pPr algn="ctr">
                <a:defRPr/>
              </a:pPr>
              <a:endParaRPr lang="en-US"/>
            </a:p>
          </p:txBody>
        </p:sp>
      </p:grpSp>
      <p:sp>
        <p:nvSpPr>
          <p:cNvPr id="43" name="Rectangle 45"/>
          <p:cNvSpPr/>
          <p:nvPr/>
        </p:nvSpPr>
        <p:spPr>
          <a:xfrm>
            <a:off x="4560888" y="-22225"/>
            <a:ext cx="3679825" cy="6272213"/>
          </a:xfrm>
          <a:prstGeom prst="rect">
            <a:avLst/>
          </a:prstGeom>
          <a:solidFill>
            <a:srgbClr val="F5F5F5"/>
          </a:solidFill>
          <a:ln>
            <a:solidFill>
              <a:schemeClr val="bg2">
                <a:lumMod val="50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>
              <a:defRPr/>
            </a:pPr>
            <a:endParaRPr lang="en-US"/>
          </a:p>
        </p:txBody>
      </p:sp>
      <p:sp>
        <p:nvSpPr>
          <p:cNvPr id="44" name="Rectangle 46"/>
          <p:cNvSpPr/>
          <p:nvPr/>
        </p:nvSpPr>
        <p:spPr>
          <a:xfrm>
            <a:off x="4649788" y="-22225"/>
            <a:ext cx="3505200" cy="2312988"/>
          </a:xfrm>
          <a:prstGeom prst="rect">
            <a:avLst/>
          </a:prstGeom>
          <a:solidFill>
            <a:schemeClr val="accent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>
              <a:defRPr/>
            </a:pPr>
            <a:endParaRPr lang="en-US"/>
          </a:p>
        </p:txBody>
      </p:sp>
      <p:sp>
        <p:nvSpPr>
          <p:cNvPr id="45" name="Rectangle 49"/>
          <p:cNvSpPr/>
          <p:nvPr/>
        </p:nvSpPr>
        <p:spPr>
          <a:xfrm>
            <a:off x="4651375" y="6088063"/>
            <a:ext cx="3505200" cy="82550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>
              <a:defRPr/>
            </a:pPr>
            <a:endParaRPr lang="en-US"/>
          </a:p>
        </p:txBody>
      </p:sp>
      <p:sp>
        <p:nvSpPr>
          <p:cNvPr id="46" name="Rectangle 88"/>
          <p:cNvSpPr/>
          <p:nvPr/>
        </p:nvSpPr>
        <p:spPr>
          <a:xfrm>
            <a:off x="4651375" y="6088063"/>
            <a:ext cx="3505200" cy="82550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>
              <a:defRPr/>
            </a:pPr>
            <a:endParaRPr lang="en-US"/>
          </a:p>
        </p:txBody>
      </p:sp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4733365" y="2708476"/>
            <a:ext cx="3313355" cy="1702160"/>
          </a:xfrm>
        </p:spPr>
        <p:txBody>
          <a:bodyPr>
            <a:normAutofit/>
          </a:bodyPr>
          <a:lstStyle>
            <a:lvl1pPr>
              <a:defRPr sz="3600"/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4733365" y="4421080"/>
            <a:ext cx="3309803" cy="1260629"/>
          </a:xfrm>
        </p:spPr>
        <p:txBody>
          <a:bodyPr>
            <a:normAutofit/>
          </a:bodyPr>
          <a:lstStyle>
            <a:lvl1pPr marL="0" indent="0" algn="l">
              <a:buNone/>
              <a:defRPr sz="1800">
                <a:solidFill>
                  <a:srgbClr val="424242"/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Kliknutím lze upravit styl předlohy.</a:t>
            </a:r>
            <a:endParaRPr lang="en-US" dirty="0"/>
          </a:p>
        </p:txBody>
      </p:sp>
      <p:sp>
        <p:nvSpPr>
          <p:cNvPr id="47" name="Date Placeholder 3"/>
          <p:cNvSpPr>
            <a:spLocks noGrp="1"/>
          </p:cNvSpPr>
          <p:nvPr>
            <p:ph type="dt" sz="half" idx="10"/>
          </p:nvPr>
        </p:nvSpPr>
        <p:spPr>
          <a:xfrm>
            <a:off x="4738688" y="1516063"/>
            <a:ext cx="2133600" cy="752475"/>
          </a:xfrm>
        </p:spPr>
        <p:txBody>
          <a:bodyPr anchor="b"/>
          <a:lstStyle>
            <a:lvl1pPr algn="l">
              <a:defRPr sz="2400"/>
            </a:lvl1pPr>
          </a:lstStyle>
          <a:p>
            <a:pPr>
              <a:defRPr/>
            </a:pPr>
            <a:fld id="{731B3675-75F9-418B-BB61-8679B5564341}" type="datetimeFigureOut">
              <a:rPr lang="cs-CZ"/>
              <a:pPr>
                <a:defRPr/>
              </a:pPr>
              <a:t>10.1.2013</a:t>
            </a:fld>
            <a:endParaRPr lang="cs-CZ"/>
          </a:p>
        </p:txBody>
      </p:sp>
      <p:sp>
        <p:nvSpPr>
          <p:cNvPr id="48" name="Footer Placeholder 4"/>
          <p:cNvSpPr>
            <a:spLocks noGrp="1"/>
          </p:cNvSpPr>
          <p:nvPr>
            <p:ph type="ftr" sz="quarter" idx="11"/>
          </p:nvPr>
        </p:nvSpPr>
        <p:spPr>
          <a:xfrm>
            <a:off x="5303838" y="5719763"/>
            <a:ext cx="2830512" cy="365125"/>
          </a:xfrm>
        </p:spPr>
        <p:txBody>
          <a:bodyPr>
            <a:normAutofit/>
          </a:bodyPr>
          <a:lstStyle>
            <a:lvl1pPr>
              <a:defRPr>
                <a:solidFill>
                  <a:schemeClr val="accent1"/>
                </a:solidFill>
              </a:defRPr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49" name="Slide Number Placeholder 5"/>
          <p:cNvSpPr>
            <a:spLocks noGrp="1"/>
          </p:cNvSpPr>
          <p:nvPr>
            <p:ph type="sldNum" sz="quarter" idx="12"/>
          </p:nvPr>
        </p:nvSpPr>
        <p:spPr>
          <a:xfrm>
            <a:off x="4649788" y="5719763"/>
            <a:ext cx="642937" cy="365125"/>
          </a:xfrm>
        </p:spPr>
        <p:txBody>
          <a:bodyPr/>
          <a:lstStyle>
            <a:lvl1pPr>
              <a:defRPr>
                <a:solidFill>
                  <a:schemeClr val="accent1"/>
                </a:solidFill>
              </a:defRPr>
            </a:lvl1pPr>
          </a:lstStyle>
          <a:p>
            <a:pPr>
              <a:defRPr/>
            </a:pPr>
            <a:fld id="{E7D11AA8-1DBA-45B9-969B-3669BD04237A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1453897777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E1105D2C-DE85-4B0F-9CDD-C98B1BDE99DD}" type="datetimeFigureOut">
              <a:rPr lang="cs-CZ"/>
              <a:pPr>
                <a:defRPr/>
              </a:pPr>
              <a:t>10.1.2013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162E411D-0AF6-4425-A029-1ACADE297B45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413854110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258645" y="2900829"/>
            <a:ext cx="6637468" cy="1362075"/>
          </a:xfrm>
        </p:spPr>
        <p:txBody>
          <a:bodyPr/>
          <a:lstStyle>
            <a:lvl1pPr algn="l">
              <a:defRPr sz="4000" b="0" cap="none" baseline="0"/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258645" y="4267200"/>
            <a:ext cx="6637467" cy="1520413"/>
          </a:xfrm>
        </p:spPr>
        <p:txBody>
          <a:bodyPr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44213F80-7BC3-4EA5-A111-90A3E6B92144}" type="datetimeFigureOut">
              <a:rPr lang="cs-CZ"/>
              <a:pPr>
                <a:defRPr/>
              </a:pPr>
              <a:t>10.1.2013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3AACA05D-D426-442C-85F3-5889F6803267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2972066771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9" name="Content Placeholder 8"/>
          <p:cNvSpPr>
            <a:spLocks noGrp="1"/>
          </p:cNvSpPr>
          <p:nvPr>
            <p:ph sz="quarter" idx="13"/>
          </p:nvPr>
        </p:nvSpPr>
        <p:spPr>
          <a:xfrm>
            <a:off x="1042416" y="2313432"/>
            <a:ext cx="3419856" cy="3493008"/>
          </a:xfrm>
        </p:spPr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11" name="Content Placeholder 10"/>
          <p:cNvSpPr>
            <a:spLocks noGrp="1"/>
          </p:cNvSpPr>
          <p:nvPr>
            <p:ph sz="quarter" idx="14"/>
          </p:nvPr>
        </p:nvSpPr>
        <p:spPr>
          <a:xfrm>
            <a:off x="4645152" y="2313431"/>
            <a:ext cx="3419856" cy="3493008"/>
          </a:xfrm>
        </p:spPr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5" name="Date Placeholder 3"/>
          <p:cNvSpPr>
            <a:spLocks noGrp="1"/>
          </p:cNvSpPr>
          <p:nvPr>
            <p:ph type="dt" sz="half" idx="15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C1FEA522-04F2-4F7D-B523-0A978BF0C07D}" type="datetimeFigureOut">
              <a:rPr lang="cs-CZ"/>
              <a:pPr>
                <a:defRPr/>
              </a:pPr>
              <a:t>10.1.2013</a:t>
            </a:fld>
            <a:endParaRPr lang="cs-CZ"/>
          </a:p>
        </p:txBody>
      </p:sp>
      <p:sp>
        <p:nvSpPr>
          <p:cNvPr id="6" name="Footer Placeholder 4"/>
          <p:cNvSpPr>
            <a:spLocks noGrp="1"/>
          </p:cNvSpPr>
          <p:nvPr>
            <p:ph type="ftr" sz="quarter" idx="16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7" name="Slide Number Placeholder 5"/>
          <p:cNvSpPr>
            <a:spLocks noGrp="1"/>
          </p:cNvSpPr>
          <p:nvPr>
            <p:ph type="sldNum" sz="quarter" idx="17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4B243220-78D5-4B2F-8AAA-00994D84ADFC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235258213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412111" y="2316009"/>
            <a:ext cx="3057148" cy="639762"/>
          </a:xfrm>
        </p:spPr>
        <p:txBody>
          <a:bodyPr anchor="b"/>
          <a:lstStyle>
            <a:lvl1pPr marL="0" indent="0">
              <a:buNone/>
              <a:defRPr sz="2400" b="1">
                <a:solidFill>
                  <a:schemeClr val="accent1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1041721" y="2974694"/>
            <a:ext cx="3419856" cy="2835797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5011837" y="2316010"/>
            <a:ext cx="3055717" cy="639762"/>
          </a:xfrm>
        </p:spPr>
        <p:txBody>
          <a:bodyPr anchor="b"/>
          <a:lstStyle>
            <a:lvl1pPr marL="0" indent="0">
              <a:buNone/>
              <a:defRPr sz="2400" b="1">
                <a:solidFill>
                  <a:schemeClr val="accent1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152" y="2974694"/>
            <a:ext cx="3419856" cy="2835797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7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CE752C83-59C2-4CBE-9543-BCBEE32B75E4}" type="datetimeFigureOut">
              <a:rPr lang="cs-CZ"/>
              <a:pPr>
                <a:defRPr/>
              </a:pPr>
              <a:t>10.1.2013</a:t>
            </a:fld>
            <a:endParaRPr lang="cs-CZ"/>
          </a:p>
        </p:txBody>
      </p:sp>
      <p:sp>
        <p:nvSpPr>
          <p:cNvPr id="8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9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75AD96F4-26C4-4690-A4CC-9FC6DBF07C8F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4091009102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5755D8E7-B0C9-44A5-80FB-F8C27B242AF3}" type="datetimeFigureOut">
              <a:rPr lang="cs-CZ"/>
              <a:pPr>
                <a:defRPr/>
              </a:pPr>
              <a:t>10.1.2013</a:t>
            </a:fld>
            <a:endParaRPr lang="cs-CZ"/>
          </a:p>
        </p:txBody>
      </p:sp>
      <p:sp>
        <p:nvSpPr>
          <p:cNvPr id="4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5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AF1E624A-D513-489E-94D9-93C53F3588F9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3589585082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EB5A764E-A558-4EF1-86A8-6B828ED4D4FA}" type="datetimeFigureOut">
              <a:rPr lang="cs-CZ"/>
              <a:pPr>
                <a:defRPr/>
              </a:pPr>
              <a:t>10.1.2013</a:t>
            </a:fld>
            <a:endParaRPr lang="cs-CZ"/>
          </a:p>
        </p:txBody>
      </p:sp>
      <p:sp>
        <p:nvSpPr>
          <p:cNvPr id="3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4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A1E7F149-DC62-4BD0-8303-F5E3A1631526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215442174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5" name="Group 43"/>
          <p:cNvGrpSpPr>
            <a:grpSpLocks/>
          </p:cNvGrpSpPr>
          <p:nvPr/>
        </p:nvGrpSpPr>
        <p:grpSpPr bwMode="auto">
          <a:xfrm>
            <a:off x="-382588" y="0"/>
            <a:ext cx="9932988" cy="6858000"/>
            <a:chOff x="-382404" y="0"/>
            <a:chExt cx="9932332" cy="6858000"/>
          </a:xfrm>
        </p:grpSpPr>
        <p:grpSp>
          <p:nvGrpSpPr>
            <p:cNvPr id="6" name="Group 44"/>
            <p:cNvGrpSpPr>
              <a:grpSpLocks/>
            </p:cNvGrpSpPr>
            <p:nvPr/>
          </p:nvGrpSpPr>
          <p:grpSpPr bwMode="auto">
            <a:xfrm>
              <a:off x="0" y="0"/>
              <a:ext cx="9144000" cy="6858000"/>
              <a:chOff x="0" y="0"/>
              <a:chExt cx="9144000" cy="6858000"/>
            </a:xfrm>
          </p:grpSpPr>
          <p:grpSp>
            <p:nvGrpSpPr>
              <p:cNvPr id="29" name="Group 4"/>
              <p:cNvGrpSpPr>
                <a:grpSpLocks/>
              </p:cNvGrpSpPr>
              <p:nvPr/>
            </p:nvGrpSpPr>
            <p:grpSpPr bwMode="auto">
              <a:xfrm>
                <a:off x="0" y="0"/>
                <a:ext cx="2514600" cy="6858000"/>
                <a:chOff x="0" y="0"/>
                <a:chExt cx="2514600" cy="6858000"/>
              </a:xfrm>
            </p:grpSpPr>
            <p:sp>
              <p:nvSpPr>
                <p:cNvPr id="41" name="Rectangle 83"/>
                <p:cNvSpPr/>
                <p:nvPr/>
              </p:nvSpPr>
              <p:spPr>
                <a:xfrm>
                  <a:off x="914499" y="0"/>
                  <a:ext cx="1600094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anchor="ctr"/>
                <a:lstStyle/>
                <a:p>
                  <a:pPr algn="ctr">
                    <a:defRPr/>
                  </a:pPr>
                  <a:endParaRPr lang="en-US"/>
                </a:p>
              </p:txBody>
            </p:sp>
            <p:sp>
              <p:nvSpPr>
                <p:cNvPr id="42" name="Rectangle 2"/>
                <p:cNvSpPr/>
                <p:nvPr/>
              </p:nvSpPr>
              <p:spPr>
                <a:xfrm>
                  <a:off x="159" y="0"/>
                  <a:ext cx="45717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anchor="ctr"/>
                <a:lstStyle/>
                <a:p>
                  <a:pPr algn="ctr">
                    <a:defRPr/>
                  </a:pPr>
                  <a:endParaRPr lang="en-US"/>
                </a:p>
              </p:txBody>
            </p:sp>
            <p:sp>
              <p:nvSpPr>
                <p:cNvPr id="43" name="Rectangle 3"/>
                <p:cNvSpPr/>
                <p:nvPr/>
              </p:nvSpPr>
              <p:spPr>
                <a:xfrm>
                  <a:off x="228744" y="0"/>
                  <a:ext cx="76195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anchor="ctr"/>
                <a:lstStyle/>
                <a:p>
                  <a:pPr algn="ctr">
                    <a:defRPr/>
                  </a:pPr>
                  <a:endParaRPr lang="en-US"/>
                </a:p>
              </p:txBody>
            </p:sp>
          </p:grpSp>
          <p:grpSp>
            <p:nvGrpSpPr>
              <p:cNvPr id="30" name="Group 5"/>
              <p:cNvGrpSpPr>
                <a:grpSpLocks/>
              </p:cNvGrpSpPr>
              <p:nvPr/>
            </p:nvGrpSpPr>
            <p:grpSpPr bwMode="auto">
              <a:xfrm>
                <a:off x="422910" y="0"/>
                <a:ext cx="2514600" cy="6858000"/>
                <a:chOff x="0" y="0"/>
                <a:chExt cx="2514600" cy="6858000"/>
              </a:xfrm>
            </p:grpSpPr>
            <p:sp>
              <p:nvSpPr>
                <p:cNvPr id="38" name="Rectangle 80"/>
                <p:cNvSpPr/>
                <p:nvPr/>
              </p:nvSpPr>
              <p:spPr>
                <a:xfrm>
                  <a:off x="913836" y="0"/>
                  <a:ext cx="1600094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anchor="ctr"/>
                <a:lstStyle/>
                <a:p>
                  <a:pPr algn="ctr">
                    <a:defRPr/>
                  </a:pPr>
                  <a:endParaRPr lang="en-US"/>
                </a:p>
              </p:txBody>
            </p:sp>
            <p:sp>
              <p:nvSpPr>
                <p:cNvPr id="39" name="Rectangle 81"/>
                <p:cNvSpPr/>
                <p:nvPr/>
              </p:nvSpPr>
              <p:spPr>
                <a:xfrm>
                  <a:off x="-504" y="0"/>
                  <a:ext cx="45717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anchor="ctr"/>
                <a:lstStyle/>
                <a:p>
                  <a:pPr algn="ctr">
                    <a:defRPr/>
                  </a:pPr>
                  <a:endParaRPr lang="en-US"/>
                </a:p>
              </p:txBody>
            </p:sp>
            <p:sp>
              <p:nvSpPr>
                <p:cNvPr id="40" name="Rectangle 82"/>
                <p:cNvSpPr/>
                <p:nvPr/>
              </p:nvSpPr>
              <p:spPr>
                <a:xfrm>
                  <a:off x="228081" y="0"/>
                  <a:ext cx="76195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anchor="ctr"/>
                <a:lstStyle/>
                <a:p>
                  <a:pPr algn="ctr">
                    <a:defRPr/>
                  </a:pPr>
                  <a:endParaRPr lang="en-US"/>
                </a:p>
              </p:txBody>
            </p:sp>
          </p:grpSp>
          <p:grpSp>
            <p:nvGrpSpPr>
              <p:cNvPr id="31" name="Group 9"/>
              <p:cNvGrpSpPr>
                <a:grpSpLocks/>
              </p:cNvGrpSpPr>
              <p:nvPr/>
            </p:nvGrpSpPr>
            <p:grpSpPr bwMode="auto">
              <a:xfrm rot="10800000">
                <a:off x="6629400" y="0"/>
                <a:ext cx="2514600" cy="6858000"/>
                <a:chOff x="0" y="0"/>
                <a:chExt cx="2514600" cy="6858000"/>
              </a:xfrm>
            </p:grpSpPr>
            <p:sp>
              <p:nvSpPr>
                <p:cNvPr id="35" name="Rectangle 77"/>
                <p:cNvSpPr/>
                <p:nvPr/>
              </p:nvSpPr>
              <p:spPr>
                <a:xfrm>
                  <a:off x="914785" y="0"/>
                  <a:ext cx="1600094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anchor="ctr"/>
                <a:lstStyle/>
                <a:p>
                  <a:pPr algn="ctr">
                    <a:defRPr/>
                  </a:pPr>
                  <a:endParaRPr lang="en-US"/>
                </a:p>
              </p:txBody>
            </p:sp>
            <p:sp>
              <p:nvSpPr>
                <p:cNvPr id="36" name="Rectangle 78"/>
                <p:cNvSpPr/>
                <p:nvPr/>
              </p:nvSpPr>
              <p:spPr>
                <a:xfrm>
                  <a:off x="445" y="0"/>
                  <a:ext cx="45717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anchor="ctr"/>
                <a:lstStyle/>
                <a:p>
                  <a:pPr algn="ctr">
                    <a:defRPr/>
                  </a:pPr>
                  <a:endParaRPr lang="en-US"/>
                </a:p>
              </p:txBody>
            </p:sp>
            <p:sp>
              <p:nvSpPr>
                <p:cNvPr id="37" name="Rectangle 79"/>
                <p:cNvSpPr/>
                <p:nvPr/>
              </p:nvSpPr>
              <p:spPr>
                <a:xfrm>
                  <a:off x="229030" y="0"/>
                  <a:ext cx="76195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anchor="ctr"/>
                <a:lstStyle/>
                <a:p>
                  <a:pPr algn="ctr">
                    <a:defRPr/>
                  </a:pPr>
                  <a:endParaRPr lang="en-US"/>
                </a:p>
              </p:txBody>
            </p:sp>
          </p:grpSp>
          <p:sp>
            <p:nvSpPr>
              <p:cNvPr id="32" name="Rectangle 74"/>
              <p:cNvSpPr/>
              <p:nvPr/>
            </p:nvSpPr>
            <p:spPr>
              <a:xfrm>
                <a:off x="3809907" y="0"/>
                <a:ext cx="2819214" cy="6858000"/>
              </a:xfrm>
              <a:prstGeom prst="rect">
                <a:avLst/>
              </a:prstGeom>
              <a:solidFill>
                <a:schemeClr val="bg1">
                  <a:alpha val="10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anchor="ctr"/>
              <a:lstStyle/>
              <a:p>
                <a:pPr algn="ctr">
                  <a:defRPr/>
                </a:pPr>
                <a:endParaRPr lang="en-US"/>
              </a:p>
            </p:txBody>
          </p:sp>
          <p:sp>
            <p:nvSpPr>
              <p:cNvPr id="33" name="Rectangle 75"/>
              <p:cNvSpPr/>
              <p:nvPr/>
            </p:nvSpPr>
            <p:spPr>
              <a:xfrm>
                <a:off x="2895568" y="0"/>
                <a:ext cx="457170" cy="6858000"/>
              </a:xfrm>
              <a:prstGeom prst="rect">
                <a:avLst/>
              </a:prstGeom>
              <a:solidFill>
                <a:schemeClr val="bg1">
                  <a:alpha val="10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anchor="ctr"/>
              <a:lstStyle/>
              <a:p>
                <a:pPr algn="ctr">
                  <a:defRPr/>
                </a:pPr>
                <a:endParaRPr lang="en-US"/>
              </a:p>
            </p:txBody>
          </p:sp>
          <p:sp>
            <p:nvSpPr>
              <p:cNvPr id="34" name="Rectangle 76"/>
              <p:cNvSpPr/>
              <p:nvPr/>
            </p:nvSpPr>
            <p:spPr>
              <a:xfrm>
                <a:off x="3124153" y="0"/>
                <a:ext cx="761950" cy="6858000"/>
              </a:xfrm>
              <a:prstGeom prst="rect">
                <a:avLst/>
              </a:prstGeom>
              <a:solidFill>
                <a:schemeClr val="bg1">
                  <a:alpha val="10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anchor="ctr"/>
              <a:lstStyle/>
              <a:p>
                <a:pPr algn="ctr">
                  <a:defRPr/>
                </a:pPr>
                <a:endParaRPr lang="en-US"/>
              </a:p>
            </p:txBody>
          </p:sp>
        </p:grpSp>
        <p:sp>
          <p:nvSpPr>
            <p:cNvPr id="7" name="Freeform 46"/>
            <p:cNvSpPr/>
            <p:nvPr/>
          </p:nvSpPr>
          <p:spPr>
            <a:xfrm>
              <a:off x="-12540" y="5035550"/>
              <a:ext cx="9144984" cy="1174750"/>
            </a:xfrm>
            <a:custGeom>
              <a:avLst/>
              <a:gdLst>
                <a:gd name="connsiteX0" fmla="*/ 0 w 9144000"/>
                <a:gd name="connsiteY0" fmla="*/ 1116280 h 1175656"/>
                <a:gd name="connsiteX1" fmla="*/ 1674420 w 9144000"/>
                <a:gd name="connsiteY1" fmla="*/ 1163781 h 1175656"/>
                <a:gd name="connsiteX2" fmla="*/ 4120737 w 9144000"/>
                <a:gd name="connsiteY2" fmla="*/ 1045028 h 1175656"/>
                <a:gd name="connsiteX3" fmla="*/ 7172696 w 9144000"/>
                <a:gd name="connsiteY3" fmla="*/ 605641 h 1175656"/>
                <a:gd name="connsiteX4" fmla="*/ 9144000 w 9144000"/>
                <a:gd name="connsiteY4" fmla="*/ 0 h 1175656"/>
                <a:gd name="connsiteX0" fmla="*/ 0 w 9144000"/>
                <a:gd name="connsiteY0" fmla="*/ 1270659 h 1330035"/>
                <a:gd name="connsiteX1" fmla="*/ 1674420 w 9144000"/>
                <a:gd name="connsiteY1" fmla="*/ 1318160 h 1330035"/>
                <a:gd name="connsiteX2" fmla="*/ 4120737 w 9144000"/>
                <a:gd name="connsiteY2" fmla="*/ 1199407 h 1330035"/>
                <a:gd name="connsiteX3" fmla="*/ 7172696 w 9144000"/>
                <a:gd name="connsiteY3" fmla="*/ 760020 h 1330035"/>
                <a:gd name="connsiteX4" fmla="*/ 9144000 w 9144000"/>
                <a:gd name="connsiteY4" fmla="*/ 0 h 1330035"/>
                <a:gd name="connsiteX0" fmla="*/ 0 w 9144000"/>
                <a:gd name="connsiteY0" fmla="*/ 1270659 h 1330035"/>
                <a:gd name="connsiteX1" fmla="*/ 1674420 w 9144000"/>
                <a:gd name="connsiteY1" fmla="*/ 1318160 h 1330035"/>
                <a:gd name="connsiteX2" fmla="*/ 4120737 w 9144000"/>
                <a:gd name="connsiteY2" fmla="*/ 1199407 h 1330035"/>
                <a:gd name="connsiteX3" fmla="*/ 7172696 w 9144000"/>
                <a:gd name="connsiteY3" fmla="*/ 760020 h 1330035"/>
                <a:gd name="connsiteX4" fmla="*/ 9144000 w 9144000"/>
                <a:gd name="connsiteY4" fmla="*/ 0 h 1330035"/>
                <a:gd name="connsiteX0" fmla="*/ 0 w 9144000"/>
                <a:gd name="connsiteY0" fmla="*/ 1270659 h 1330035"/>
                <a:gd name="connsiteX1" fmla="*/ 1674420 w 9144000"/>
                <a:gd name="connsiteY1" fmla="*/ 1318160 h 1330035"/>
                <a:gd name="connsiteX2" fmla="*/ 4120737 w 9144000"/>
                <a:gd name="connsiteY2" fmla="*/ 1199407 h 1330035"/>
                <a:gd name="connsiteX3" fmla="*/ 7172696 w 9144000"/>
                <a:gd name="connsiteY3" fmla="*/ 760020 h 1330035"/>
                <a:gd name="connsiteX4" fmla="*/ 9144000 w 9144000"/>
                <a:gd name="connsiteY4" fmla="*/ 0 h 1330035"/>
                <a:gd name="connsiteX0" fmla="*/ 0 w 9144000"/>
                <a:gd name="connsiteY0" fmla="*/ 1116279 h 1175655"/>
                <a:gd name="connsiteX1" fmla="*/ 1674420 w 9144000"/>
                <a:gd name="connsiteY1" fmla="*/ 1163780 h 1175655"/>
                <a:gd name="connsiteX2" fmla="*/ 4120737 w 9144000"/>
                <a:gd name="connsiteY2" fmla="*/ 1045027 h 1175655"/>
                <a:gd name="connsiteX3" fmla="*/ 7172696 w 9144000"/>
                <a:gd name="connsiteY3" fmla="*/ 605640 h 1175655"/>
                <a:gd name="connsiteX4" fmla="*/ 9144000 w 9144000"/>
                <a:gd name="connsiteY4" fmla="*/ 0 h 117565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9144000" h="1175655">
                  <a:moveTo>
                    <a:pt x="0" y="1116279"/>
                  </a:moveTo>
                  <a:cubicBezTo>
                    <a:pt x="493815" y="1145967"/>
                    <a:pt x="987631" y="1175655"/>
                    <a:pt x="1674420" y="1163780"/>
                  </a:cubicBezTo>
                  <a:cubicBezTo>
                    <a:pt x="2361209" y="1151905"/>
                    <a:pt x="3204358" y="1138050"/>
                    <a:pt x="4120737" y="1045027"/>
                  </a:cubicBezTo>
                  <a:cubicBezTo>
                    <a:pt x="5037116" y="952004"/>
                    <a:pt x="6335486" y="779811"/>
                    <a:pt x="7172696" y="605640"/>
                  </a:cubicBezTo>
                  <a:cubicBezTo>
                    <a:pt x="8009907" y="431469"/>
                    <a:pt x="8866910" y="154379"/>
                    <a:pt x="9144000" y="0"/>
                  </a:cubicBezTo>
                </a:path>
              </a:pathLst>
            </a:custGeom>
            <a:ln w="6350">
              <a:solidFill>
                <a:schemeClr val="bg1">
                  <a:alpha val="20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  <p:txBody>
            <a:bodyPr anchor="ctr"/>
            <a:lstStyle/>
            <a:p>
              <a:pPr algn="ctr">
                <a:defRPr/>
              </a:pPr>
              <a:endParaRPr lang="en-US"/>
            </a:p>
          </p:txBody>
        </p:sp>
        <p:sp>
          <p:nvSpPr>
            <p:cNvPr id="8" name="Freeform 47"/>
            <p:cNvSpPr/>
            <p:nvPr/>
          </p:nvSpPr>
          <p:spPr>
            <a:xfrm>
              <a:off x="-12540" y="3467100"/>
              <a:ext cx="9144984" cy="890588"/>
            </a:xfrm>
            <a:custGeom>
              <a:avLst/>
              <a:gdLst>
                <a:gd name="connsiteX0" fmla="*/ 0 w 9144000"/>
                <a:gd name="connsiteY0" fmla="*/ 890650 h 890650"/>
                <a:gd name="connsiteX1" fmla="*/ 1045028 w 9144000"/>
                <a:gd name="connsiteY1" fmla="*/ 475013 h 890650"/>
                <a:gd name="connsiteX2" fmla="*/ 3111335 w 9144000"/>
                <a:gd name="connsiteY2" fmla="*/ 71252 h 890650"/>
                <a:gd name="connsiteX3" fmla="*/ 5913911 w 9144000"/>
                <a:gd name="connsiteY3" fmla="*/ 71252 h 890650"/>
                <a:gd name="connsiteX4" fmla="*/ 9144000 w 9144000"/>
                <a:gd name="connsiteY4" fmla="*/ 498764 h 89065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9144000" h="890650">
                  <a:moveTo>
                    <a:pt x="0" y="890650"/>
                  </a:moveTo>
                  <a:cubicBezTo>
                    <a:pt x="263236" y="751114"/>
                    <a:pt x="526472" y="611579"/>
                    <a:pt x="1045028" y="475013"/>
                  </a:cubicBezTo>
                  <a:cubicBezTo>
                    <a:pt x="1563584" y="338447"/>
                    <a:pt x="2299855" y="138545"/>
                    <a:pt x="3111335" y="71252"/>
                  </a:cubicBezTo>
                  <a:cubicBezTo>
                    <a:pt x="3922815" y="3959"/>
                    <a:pt x="4908467" y="0"/>
                    <a:pt x="5913911" y="71252"/>
                  </a:cubicBezTo>
                  <a:cubicBezTo>
                    <a:pt x="6919355" y="142504"/>
                    <a:pt x="8595756" y="427512"/>
                    <a:pt x="9144000" y="498764"/>
                  </a:cubicBezTo>
                </a:path>
              </a:pathLst>
            </a:custGeom>
            <a:ln w="6350">
              <a:solidFill>
                <a:schemeClr val="bg1">
                  <a:alpha val="20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  <p:txBody>
            <a:bodyPr anchor="ctr"/>
            <a:lstStyle/>
            <a:p>
              <a:pPr algn="ctr">
                <a:defRPr/>
              </a:pPr>
              <a:endParaRPr lang="en-US"/>
            </a:p>
          </p:txBody>
        </p:sp>
        <p:sp>
          <p:nvSpPr>
            <p:cNvPr id="9" name="Freeform 48"/>
            <p:cNvSpPr/>
            <p:nvPr/>
          </p:nvSpPr>
          <p:spPr>
            <a:xfrm>
              <a:off x="-23653" y="5640388"/>
              <a:ext cx="3004940" cy="1211262"/>
            </a:xfrm>
            <a:custGeom>
              <a:avLst/>
              <a:gdLst>
                <a:gd name="connsiteX0" fmla="*/ 0 w 3004457"/>
                <a:gd name="connsiteY0" fmla="*/ 0 h 1211283"/>
                <a:gd name="connsiteX1" fmla="*/ 3004457 w 3004457"/>
                <a:gd name="connsiteY1" fmla="*/ 1211283 h 1211283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</a:cxnLst>
              <a:rect l="l" t="t" r="r" b="b"/>
              <a:pathLst>
                <a:path w="3004457" h="1211283">
                  <a:moveTo>
                    <a:pt x="0" y="0"/>
                  </a:moveTo>
                  <a:cubicBezTo>
                    <a:pt x="1103415" y="501732"/>
                    <a:pt x="2206831" y="1003465"/>
                    <a:pt x="3004457" y="1211283"/>
                  </a:cubicBezTo>
                </a:path>
              </a:pathLst>
            </a:custGeom>
            <a:ln w="6350">
              <a:solidFill>
                <a:schemeClr val="bg1">
                  <a:alpha val="20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  <p:txBody>
            <a:bodyPr anchor="ctr"/>
            <a:lstStyle/>
            <a:p>
              <a:pPr algn="ctr">
                <a:defRPr/>
              </a:pPr>
              <a:endParaRPr lang="en-US"/>
            </a:p>
          </p:txBody>
        </p:sp>
        <p:sp>
          <p:nvSpPr>
            <p:cNvPr id="10" name="Freeform 49"/>
            <p:cNvSpPr/>
            <p:nvPr/>
          </p:nvSpPr>
          <p:spPr>
            <a:xfrm>
              <a:off x="-12540" y="5284788"/>
              <a:ext cx="9144984" cy="1477962"/>
            </a:xfrm>
            <a:custGeom>
              <a:avLst/>
              <a:gdLst>
                <a:gd name="connsiteX0" fmla="*/ 0 w 9144000"/>
                <a:gd name="connsiteY0" fmla="*/ 0 h 1478478"/>
                <a:gd name="connsiteX1" fmla="*/ 1104405 w 9144000"/>
                <a:gd name="connsiteY1" fmla="*/ 344385 h 1478478"/>
                <a:gd name="connsiteX2" fmla="*/ 3194462 w 9144000"/>
                <a:gd name="connsiteY2" fmla="*/ 866899 h 1478478"/>
                <a:gd name="connsiteX3" fmla="*/ 5676405 w 9144000"/>
                <a:gd name="connsiteY3" fmla="*/ 1282536 h 1478478"/>
                <a:gd name="connsiteX4" fmla="*/ 7730836 w 9144000"/>
                <a:gd name="connsiteY4" fmla="*/ 1448790 h 1478478"/>
                <a:gd name="connsiteX5" fmla="*/ 8573984 w 9144000"/>
                <a:gd name="connsiteY5" fmla="*/ 1460665 h 1478478"/>
                <a:gd name="connsiteX6" fmla="*/ 9144000 w 9144000"/>
                <a:gd name="connsiteY6" fmla="*/ 1425039 h 1478478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9144000" h="1478478">
                  <a:moveTo>
                    <a:pt x="0" y="0"/>
                  </a:moveTo>
                  <a:cubicBezTo>
                    <a:pt x="285997" y="99951"/>
                    <a:pt x="571995" y="199902"/>
                    <a:pt x="1104405" y="344385"/>
                  </a:cubicBezTo>
                  <a:cubicBezTo>
                    <a:pt x="1636815" y="488868"/>
                    <a:pt x="2432462" y="710541"/>
                    <a:pt x="3194462" y="866899"/>
                  </a:cubicBezTo>
                  <a:cubicBezTo>
                    <a:pt x="3956462" y="1023258"/>
                    <a:pt x="4920343" y="1185554"/>
                    <a:pt x="5676405" y="1282536"/>
                  </a:cubicBezTo>
                  <a:cubicBezTo>
                    <a:pt x="6432467" y="1379518"/>
                    <a:pt x="7247906" y="1419102"/>
                    <a:pt x="7730836" y="1448790"/>
                  </a:cubicBezTo>
                  <a:cubicBezTo>
                    <a:pt x="8213766" y="1478478"/>
                    <a:pt x="8338457" y="1464623"/>
                    <a:pt x="8573984" y="1460665"/>
                  </a:cubicBezTo>
                  <a:cubicBezTo>
                    <a:pt x="8809511" y="1456707"/>
                    <a:pt x="8976755" y="1440873"/>
                    <a:pt x="9144000" y="1425039"/>
                  </a:cubicBezTo>
                </a:path>
              </a:pathLst>
            </a:custGeom>
            <a:ln w="6350">
              <a:solidFill>
                <a:schemeClr val="bg1">
                  <a:alpha val="20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  <p:txBody>
            <a:bodyPr anchor="ctr"/>
            <a:lstStyle/>
            <a:p>
              <a:pPr algn="ctr">
                <a:defRPr/>
              </a:pPr>
              <a:endParaRPr lang="en-US"/>
            </a:p>
          </p:txBody>
        </p:sp>
        <p:sp>
          <p:nvSpPr>
            <p:cNvPr id="11" name="Freeform 50"/>
            <p:cNvSpPr/>
            <p:nvPr/>
          </p:nvSpPr>
          <p:spPr>
            <a:xfrm>
              <a:off x="2136793" y="5132388"/>
              <a:ext cx="6982952" cy="1719262"/>
            </a:xfrm>
            <a:custGeom>
              <a:avLst/>
              <a:gdLst>
                <a:gd name="connsiteX0" fmla="*/ 0 w 6982691"/>
                <a:gd name="connsiteY0" fmla="*/ 1719942 h 1719942"/>
                <a:gd name="connsiteX1" fmla="*/ 546265 w 6982691"/>
                <a:gd name="connsiteY1" fmla="*/ 1185553 h 1719942"/>
                <a:gd name="connsiteX2" fmla="*/ 1330037 w 6982691"/>
                <a:gd name="connsiteY2" fmla="*/ 710540 h 1719942"/>
                <a:gd name="connsiteX3" fmla="*/ 2078182 w 6982691"/>
                <a:gd name="connsiteY3" fmla="*/ 437407 h 1719942"/>
                <a:gd name="connsiteX4" fmla="*/ 3348842 w 6982691"/>
                <a:gd name="connsiteY4" fmla="*/ 152399 h 1719942"/>
                <a:gd name="connsiteX5" fmla="*/ 4001985 w 6982691"/>
                <a:gd name="connsiteY5" fmla="*/ 69272 h 1719942"/>
                <a:gd name="connsiteX6" fmla="*/ 5047013 w 6982691"/>
                <a:gd name="connsiteY6" fmla="*/ 9896 h 1719942"/>
                <a:gd name="connsiteX7" fmla="*/ 5890161 w 6982691"/>
                <a:gd name="connsiteY7" fmla="*/ 9896 h 1719942"/>
                <a:gd name="connsiteX8" fmla="*/ 6495803 w 6982691"/>
                <a:gd name="connsiteY8" fmla="*/ 9896 h 1719942"/>
                <a:gd name="connsiteX9" fmla="*/ 6899564 w 6982691"/>
                <a:gd name="connsiteY9" fmla="*/ 33646 h 1719942"/>
                <a:gd name="connsiteX10" fmla="*/ 6982691 w 6982691"/>
                <a:gd name="connsiteY10" fmla="*/ 45522 h 1719942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</a:cxnLst>
              <a:rect l="l" t="t" r="r" b="b"/>
              <a:pathLst>
                <a:path w="6982691" h="1719942">
                  <a:moveTo>
                    <a:pt x="0" y="1719942"/>
                  </a:moveTo>
                  <a:cubicBezTo>
                    <a:pt x="162296" y="1536864"/>
                    <a:pt x="324592" y="1353787"/>
                    <a:pt x="546265" y="1185553"/>
                  </a:cubicBezTo>
                  <a:cubicBezTo>
                    <a:pt x="767938" y="1017319"/>
                    <a:pt x="1074718" y="835231"/>
                    <a:pt x="1330037" y="710540"/>
                  </a:cubicBezTo>
                  <a:cubicBezTo>
                    <a:pt x="1585356" y="585849"/>
                    <a:pt x="1741715" y="530430"/>
                    <a:pt x="2078182" y="437407"/>
                  </a:cubicBezTo>
                  <a:cubicBezTo>
                    <a:pt x="2414649" y="344384"/>
                    <a:pt x="3028208" y="213755"/>
                    <a:pt x="3348842" y="152399"/>
                  </a:cubicBezTo>
                  <a:cubicBezTo>
                    <a:pt x="3669476" y="91043"/>
                    <a:pt x="3718957" y="93022"/>
                    <a:pt x="4001985" y="69272"/>
                  </a:cubicBezTo>
                  <a:cubicBezTo>
                    <a:pt x="4285013" y="45522"/>
                    <a:pt x="4732317" y="19792"/>
                    <a:pt x="5047013" y="9896"/>
                  </a:cubicBezTo>
                  <a:cubicBezTo>
                    <a:pt x="5361709" y="0"/>
                    <a:pt x="5890161" y="9896"/>
                    <a:pt x="5890161" y="9896"/>
                  </a:cubicBezTo>
                  <a:lnTo>
                    <a:pt x="6495803" y="9896"/>
                  </a:lnTo>
                  <a:cubicBezTo>
                    <a:pt x="6664037" y="13854"/>
                    <a:pt x="6818416" y="27708"/>
                    <a:pt x="6899564" y="33646"/>
                  </a:cubicBezTo>
                  <a:cubicBezTo>
                    <a:pt x="6980712" y="39584"/>
                    <a:pt x="6953003" y="37605"/>
                    <a:pt x="6982691" y="45522"/>
                  </a:cubicBezTo>
                </a:path>
              </a:pathLst>
            </a:custGeom>
            <a:ln w="6350">
              <a:solidFill>
                <a:schemeClr val="bg1">
                  <a:alpha val="20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  <p:txBody>
            <a:bodyPr anchor="ctr"/>
            <a:lstStyle/>
            <a:p>
              <a:pPr algn="ctr">
                <a:defRPr/>
              </a:pPr>
              <a:endParaRPr lang="en-US"/>
            </a:p>
          </p:txBody>
        </p:sp>
        <p:sp>
          <p:nvSpPr>
            <p:cNvPr id="12" name="Hexagon 51"/>
            <p:cNvSpPr/>
            <p:nvPr/>
          </p:nvSpPr>
          <p:spPr>
            <a:xfrm rot="1800000">
              <a:off x="2995574" y="2859088"/>
              <a:ext cx="1601681" cy="1389062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1000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anchor="ctr"/>
            <a:lstStyle/>
            <a:p>
              <a:pPr algn="ctr">
                <a:defRPr/>
              </a:pPr>
              <a:endParaRPr lang="en-US"/>
            </a:p>
          </p:txBody>
        </p:sp>
        <p:sp>
          <p:nvSpPr>
            <p:cNvPr id="13" name="Hexagon 52"/>
            <p:cNvSpPr/>
            <p:nvPr/>
          </p:nvSpPr>
          <p:spPr>
            <a:xfrm rot="1800000">
              <a:off x="3719426" y="4125913"/>
              <a:ext cx="1601681" cy="1389062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anchor="ctr"/>
            <a:lstStyle/>
            <a:p>
              <a:pPr algn="ctr">
                <a:defRPr/>
              </a:pPr>
              <a:endParaRPr lang="en-US"/>
            </a:p>
          </p:txBody>
        </p:sp>
        <p:sp>
          <p:nvSpPr>
            <p:cNvPr id="14" name="Hexagon 53"/>
            <p:cNvSpPr/>
            <p:nvPr/>
          </p:nvSpPr>
          <p:spPr>
            <a:xfrm rot="1800000">
              <a:off x="3728950" y="1592263"/>
              <a:ext cx="1601681" cy="1389062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7000"/>
              </a:schemeClr>
            </a:solidFill>
            <a:ln w="12700">
              <a:solidFill>
                <a:schemeClr val="bg1">
                  <a:alpha val="8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anchor="ctr"/>
            <a:lstStyle/>
            <a:p>
              <a:pPr algn="ctr">
                <a:defRPr/>
              </a:pPr>
              <a:endParaRPr lang="en-US"/>
            </a:p>
          </p:txBody>
        </p:sp>
        <p:sp>
          <p:nvSpPr>
            <p:cNvPr id="15" name="Hexagon 54"/>
            <p:cNvSpPr/>
            <p:nvPr/>
          </p:nvSpPr>
          <p:spPr>
            <a:xfrm rot="1800000">
              <a:off x="2976525" y="325438"/>
              <a:ext cx="1601681" cy="1389062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4000"/>
              </a:schemeClr>
            </a:solidFill>
            <a:ln w="12700">
              <a:solidFill>
                <a:schemeClr val="bg1">
                  <a:alpha val="8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anchor="ctr"/>
            <a:lstStyle/>
            <a:p>
              <a:pPr algn="ctr">
                <a:defRPr/>
              </a:pPr>
              <a:endParaRPr lang="en-US"/>
            </a:p>
          </p:txBody>
        </p:sp>
        <p:sp>
          <p:nvSpPr>
            <p:cNvPr id="16" name="Hexagon 55"/>
            <p:cNvSpPr/>
            <p:nvPr/>
          </p:nvSpPr>
          <p:spPr>
            <a:xfrm rot="1800000">
              <a:off x="4462327" y="5383213"/>
              <a:ext cx="1601681" cy="1389062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600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anchor="ctr"/>
            <a:lstStyle/>
            <a:p>
              <a:pPr algn="ctr">
                <a:defRPr/>
              </a:pPr>
              <a:endParaRPr lang="en-US"/>
            </a:p>
          </p:txBody>
        </p:sp>
        <p:sp>
          <p:nvSpPr>
            <p:cNvPr id="17" name="Freeform 58"/>
            <p:cNvSpPr/>
            <p:nvPr/>
          </p:nvSpPr>
          <p:spPr>
            <a:xfrm rot="1800000">
              <a:off x="-382404" y="4202113"/>
              <a:ext cx="1261980" cy="1387475"/>
            </a:xfrm>
            <a:custGeom>
              <a:avLst/>
              <a:gdLst>
                <a:gd name="connsiteX0" fmla="*/ 0 w 1601400"/>
                <a:gd name="connsiteY0" fmla="*/ 694118 h 1388236"/>
                <a:gd name="connsiteX1" fmla="*/ 396258 w 1601400"/>
                <a:gd name="connsiteY1" fmla="*/ 0 h 1388236"/>
                <a:gd name="connsiteX2" fmla="*/ 1205142 w 1601400"/>
                <a:gd name="connsiteY2" fmla="*/ 0 h 1388236"/>
                <a:gd name="connsiteX3" fmla="*/ 1601400 w 1601400"/>
                <a:gd name="connsiteY3" fmla="*/ 694118 h 1388236"/>
                <a:gd name="connsiteX4" fmla="*/ 1205142 w 1601400"/>
                <a:gd name="connsiteY4" fmla="*/ 1388236 h 1388236"/>
                <a:gd name="connsiteX5" fmla="*/ 396258 w 1601400"/>
                <a:gd name="connsiteY5" fmla="*/ 1388236 h 1388236"/>
                <a:gd name="connsiteX6" fmla="*/ 0 w 1601400"/>
                <a:gd name="connsiteY6" fmla="*/ 694118 h 1388236"/>
                <a:gd name="connsiteX0" fmla="*/ 0 w 1261499"/>
                <a:gd name="connsiteY0" fmla="*/ 105098 h 1388236"/>
                <a:gd name="connsiteX1" fmla="*/ 56357 w 1261499"/>
                <a:gd name="connsiteY1" fmla="*/ 0 h 1388236"/>
                <a:gd name="connsiteX2" fmla="*/ 865241 w 1261499"/>
                <a:gd name="connsiteY2" fmla="*/ 0 h 1388236"/>
                <a:gd name="connsiteX3" fmla="*/ 1261499 w 1261499"/>
                <a:gd name="connsiteY3" fmla="*/ 694118 h 1388236"/>
                <a:gd name="connsiteX4" fmla="*/ 865241 w 1261499"/>
                <a:gd name="connsiteY4" fmla="*/ 1388236 h 1388236"/>
                <a:gd name="connsiteX5" fmla="*/ 56357 w 1261499"/>
                <a:gd name="connsiteY5" fmla="*/ 1388236 h 1388236"/>
                <a:gd name="connsiteX6" fmla="*/ 0 w 1261499"/>
                <a:gd name="connsiteY6" fmla="*/ 105098 h 1388236"/>
                <a:gd name="connsiteX0" fmla="*/ 0 w 1261499"/>
                <a:gd name="connsiteY0" fmla="*/ 105098 h 1388236"/>
                <a:gd name="connsiteX1" fmla="*/ 56357 w 1261499"/>
                <a:gd name="connsiteY1" fmla="*/ 0 h 1388236"/>
                <a:gd name="connsiteX2" fmla="*/ 865241 w 1261499"/>
                <a:gd name="connsiteY2" fmla="*/ 0 h 1388236"/>
                <a:gd name="connsiteX3" fmla="*/ 1261499 w 1261499"/>
                <a:gd name="connsiteY3" fmla="*/ 694118 h 1388236"/>
                <a:gd name="connsiteX4" fmla="*/ 865241 w 1261499"/>
                <a:gd name="connsiteY4" fmla="*/ 1388236 h 1388236"/>
                <a:gd name="connsiteX5" fmla="*/ 744578 w 1261499"/>
                <a:gd name="connsiteY5" fmla="*/ 1387893 h 1388236"/>
                <a:gd name="connsiteX6" fmla="*/ 0 w 1261499"/>
                <a:gd name="connsiteY6" fmla="*/ 105098 h 138823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1261499" h="1388236">
                  <a:moveTo>
                    <a:pt x="0" y="105098"/>
                  </a:moveTo>
                  <a:lnTo>
                    <a:pt x="56357" y="0"/>
                  </a:lnTo>
                  <a:lnTo>
                    <a:pt x="865241" y="0"/>
                  </a:lnTo>
                  <a:lnTo>
                    <a:pt x="1261499" y="694118"/>
                  </a:lnTo>
                  <a:lnTo>
                    <a:pt x="865241" y="1388236"/>
                  </a:lnTo>
                  <a:lnTo>
                    <a:pt x="744578" y="1387893"/>
                  </a:lnTo>
                  <a:lnTo>
                    <a:pt x="0" y="105098"/>
                  </a:lnTo>
                  <a:close/>
                </a:path>
              </a:pathLst>
            </a:custGeom>
            <a:solidFill>
              <a:schemeClr val="bg1">
                <a:alpha val="1000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anchor="ctr"/>
            <a:lstStyle/>
            <a:p>
              <a:pPr algn="ctr">
                <a:defRPr/>
              </a:pPr>
              <a:endParaRPr lang="en-US"/>
            </a:p>
          </p:txBody>
        </p:sp>
        <p:sp>
          <p:nvSpPr>
            <p:cNvPr id="18" name="Hexagon 59"/>
            <p:cNvSpPr/>
            <p:nvPr/>
          </p:nvSpPr>
          <p:spPr>
            <a:xfrm rot="1800000">
              <a:off x="23970" y="5402263"/>
              <a:ext cx="1601681" cy="1389062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anchor="ctr"/>
            <a:lstStyle/>
            <a:p>
              <a:pPr algn="ctr">
                <a:defRPr/>
              </a:pPr>
              <a:endParaRPr lang="en-US"/>
            </a:p>
          </p:txBody>
        </p:sp>
        <p:sp>
          <p:nvSpPr>
            <p:cNvPr id="19" name="Hexagon 61"/>
            <p:cNvSpPr/>
            <p:nvPr/>
          </p:nvSpPr>
          <p:spPr>
            <a:xfrm rot="1800000">
              <a:off x="52543" y="2849563"/>
              <a:ext cx="1601681" cy="1389062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7000"/>
              </a:schemeClr>
            </a:solidFill>
            <a:ln w="12700">
              <a:solidFill>
                <a:schemeClr val="bg1">
                  <a:alpha val="8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anchor="ctr"/>
            <a:lstStyle/>
            <a:p>
              <a:pPr algn="ctr">
                <a:defRPr/>
              </a:pPr>
              <a:endParaRPr lang="en-US"/>
            </a:p>
          </p:txBody>
        </p:sp>
        <p:sp>
          <p:nvSpPr>
            <p:cNvPr id="20" name="Hexagon 62"/>
            <p:cNvSpPr/>
            <p:nvPr/>
          </p:nvSpPr>
          <p:spPr>
            <a:xfrm rot="1800000">
              <a:off x="776395" y="4125913"/>
              <a:ext cx="1601681" cy="1389062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anchor="ctr"/>
            <a:lstStyle/>
            <a:p>
              <a:pPr algn="ctr">
                <a:defRPr/>
              </a:pPr>
              <a:endParaRPr lang="en-US"/>
            </a:p>
          </p:txBody>
        </p:sp>
        <p:sp>
          <p:nvSpPr>
            <p:cNvPr id="21" name="Hexagon 63"/>
            <p:cNvSpPr/>
            <p:nvPr/>
          </p:nvSpPr>
          <p:spPr>
            <a:xfrm rot="1800000">
              <a:off x="1509772" y="5411788"/>
              <a:ext cx="1601681" cy="1389062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anchor="ctr"/>
            <a:lstStyle/>
            <a:p>
              <a:pPr algn="ctr">
                <a:defRPr/>
              </a:pPr>
              <a:endParaRPr lang="en-US"/>
            </a:p>
          </p:txBody>
        </p:sp>
        <p:sp>
          <p:nvSpPr>
            <p:cNvPr id="22" name="Hexagon 64"/>
            <p:cNvSpPr/>
            <p:nvPr/>
          </p:nvSpPr>
          <p:spPr>
            <a:xfrm rot="1800000">
              <a:off x="1528821" y="2859088"/>
              <a:ext cx="1601681" cy="1389062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7000"/>
              </a:schemeClr>
            </a:solidFill>
            <a:ln w="12700">
              <a:solidFill>
                <a:schemeClr val="bg1">
                  <a:alpha val="8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anchor="ctr"/>
            <a:lstStyle/>
            <a:p>
              <a:pPr algn="ctr">
                <a:defRPr/>
              </a:pPr>
              <a:endParaRPr lang="en-US"/>
            </a:p>
          </p:txBody>
        </p:sp>
        <p:sp>
          <p:nvSpPr>
            <p:cNvPr id="23" name="Hexagon 65"/>
            <p:cNvSpPr/>
            <p:nvPr/>
          </p:nvSpPr>
          <p:spPr>
            <a:xfrm rot="1800000">
              <a:off x="795444" y="1563688"/>
              <a:ext cx="1601681" cy="1389062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anchor="ctr"/>
            <a:lstStyle/>
            <a:p>
              <a:pPr algn="ctr">
                <a:defRPr/>
              </a:pPr>
              <a:endParaRPr lang="en-US"/>
            </a:p>
          </p:txBody>
        </p:sp>
        <p:sp>
          <p:nvSpPr>
            <p:cNvPr id="24" name="Hexagon 66"/>
            <p:cNvSpPr/>
            <p:nvPr/>
          </p:nvSpPr>
          <p:spPr>
            <a:xfrm rot="1800000">
              <a:off x="6806909" y="4144963"/>
              <a:ext cx="1600094" cy="1389062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1000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anchor="ctr"/>
            <a:lstStyle/>
            <a:p>
              <a:pPr algn="ctr">
                <a:defRPr/>
              </a:pPr>
              <a:endParaRPr lang="en-US"/>
            </a:p>
          </p:txBody>
        </p:sp>
        <p:sp>
          <p:nvSpPr>
            <p:cNvPr id="25" name="Hexagon 67"/>
            <p:cNvSpPr/>
            <p:nvPr/>
          </p:nvSpPr>
          <p:spPr>
            <a:xfrm rot="1800000">
              <a:off x="7549810" y="5421313"/>
              <a:ext cx="1600094" cy="1389062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anchor="ctr"/>
            <a:lstStyle/>
            <a:p>
              <a:pPr algn="ctr">
                <a:defRPr/>
              </a:pPr>
              <a:endParaRPr lang="en-US"/>
            </a:p>
          </p:txBody>
        </p:sp>
        <p:sp>
          <p:nvSpPr>
            <p:cNvPr id="26" name="Hexagon 68"/>
            <p:cNvSpPr/>
            <p:nvPr/>
          </p:nvSpPr>
          <p:spPr>
            <a:xfrm rot="1800000">
              <a:off x="7549810" y="2868613"/>
              <a:ext cx="1600094" cy="1389062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7000"/>
              </a:schemeClr>
            </a:solidFill>
            <a:ln w="12700">
              <a:solidFill>
                <a:schemeClr val="bg1">
                  <a:alpha val="8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anchor="ctr"/>
            <a:lstStyle/>
            <a:p>
              <a:pPr algn="ctr">
                <a:defRPr/>
              </a:pPr>
              <a:endParaRPr lang="en-US"/>
            </a:p>
          </p:txBody>
        </p:sp>
        <p:sp>
          <p:nvSpPr>
            <p:cNvPr id="27" name="Freeform 69"/>
            <p:cNvSpPr/>
            <p:nvPr/>
          </p:nvSpPr>
          <p:spPr>
            <a:xfrm rot="1800000">
              <a:off x="8306998" y="4056063"/>
              <a:ext cx="1242930" cy="1387475"/>
            </a:xfrm>
            <a:custGeom>
              <a:avLst/>
              <a:gdLst>
                <a:gd name="connsiteX0" fmla="*/ 0 w 1601400"/>
                <a:gd name="connsiteY0" fmla="*/ 694118 h 1388236"/>
                <a:gd name="connsiteX1" fmla="*/ 396258 w 1601400"/>
                <a:gd name="connsiteY1" fmla="*/ 0 h 1388236"/>
                <a:gd name="connsiteX2" fmla="*/ 1205142 w 1601400"/>
                <a:gd name="connsiteY2" fmla="*/ 0 h 1388236"/>
                <a:gd name="connsiteX3" fmla="*/ 1601400 w 1601400"/>
                <a:gd name="connsiteY3" fmla="*/ 694118 h 1388236"/>
                <a:gd name="connsiteX4" fmla="*/ 1205142 w 1601400"/>
                <a:gd name="connsiteY4" fmla="*/ 1388236 h 1388236"/>
                <a:gd name="connsiteX5" fmla="*/ 396258 w 1601400"/>
                <a:gd name="connsiteY5" fmla="*/ 1388236 h 1388236"/>
                <a:gd name="connsiteX6" fmla="*/ 0 w 1601400"/>
                <a:gd name="connsiteY6" fmla="*/ 694118 h 1388236"/>
                <a:gd name="connsiteX0" fmla="*/ 0 w 1601400"/>
                <a:gd name="connsiteY0" fmla="*/ 694118 h 1388236"/>
                <a:gd name="connsiteX1" fmla="*/ 396258 w 1601400"/>
                <a:gd name="connsiteY1" fmla="*/ 0 h 1388236"/>
                <a:gd name="connsiteX2" fmla="*/ 474029 w 1601400"/>
                <a:gd name="connsiteY2" fmla="*/ 4016 h 1388236"/>
                <a:gd name="connsiteX3" fmla="*/ 1601400 w 1601400"/>
                <a:gd name="connsiteY3" fmla="*/ 694118 h 1388236"/>
                <a:gd name="connsiteX4" fmla="*/ 1205142 w 1601400"/>
                <a:gd name="connsiteY4" fmla="*/ 1388236 h 1388236"/>
                <a:gd name="connsiteX5" fmla="*/ 396258 w 1601400"/>
                <a:gd name="connsiteY5" fmla="*/ 1388236 h 1388236"/>
                <a:gd name="connsiteX6" fmla="*/ 0 w 1601400"/>
                <a:gd name="connsiteY6" fmla="*/ 694118 h 1388236"/>
                <a:gd name="connsiteX0" fmla="*/ 0 w 1243407"/>
                <a:gd name="connsiteY0" fmla="*/ 694118 h 1388236"/>
                <a:gd name="connsiteX1" fmla="*/ 396258 w 1243407"/>
                <a:gd name="connsiteY1" fmla="*/ 0 h 1388236"/>
                <a:gd name="connsiteX2" fmla="*/ 474029 w 1243407"/>
                <a:gd name="connsiteY2" fmla="*/ 4016 h 1388236"/>
                <a:gd name="connsiteX3" fmla="*/ 1243407 w 1243407"/>
                <a:gd name="connsiteY3" fmla="*/ 1325983 h 1388236"/>
                <a:gd name="connsiteX4" fmla="*/ 1205142 w 1243407"/>
                <a:gd name="connsiteY4" fmla="*/ 1388236 h 1388236"/>
                <a:gd name="connsiteX5" fmla="*/ 396258 w 1243407"/>
                <a:gd name="connsiteY5" fmla="*/ 1388236 h 1388236"/>
                <a:gd name="connsiteX6" fmla="*/ 0 w 1243407"/>
                <a:gd name="connsiteY6" fmla="*/ 694118 h 138823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1243407" h="1388236">
                  <a:moveTo>
                    <a:pt x="0" y="694118"/>
                  </a:moveTo>
                  <a:lnTo>
                    <a:pt x="396258" y="0"/>
                  </a:lnTo>
                  <a:lnTo>
                    <a:pt x="474029" y="4016"/>
                  </a:lnTo>
                  <a:lnTo>
                    <a:pt x="1243407" y="1325983"/>
                  </a:lnTo>
                  <a:lnTo>
                    <a:pt x="1205142" y="1388236"/>
                  </a:lnTo>
                  <a:lnTo>
                    <a:pt x="396258" y="1388236"/>
                  </a:lnTo>
                  <a:lnTo>
                    <a:pt x="0" y="694118"/>
                  </a:lnTo>
                  <a:close/>
                </a:path>
              </a:pathLst>
            </a:custGeom>
            <a:solidFill>
              <a:schemeClr val="bg1">
                <a:alpha val="400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anchor="ctr"/>
            <a:lstStyle/>
            <a:p>
              <a:pPr algn="ctr">
                <a:defRPr/>
              </a:pPr>
              <a:endParaRPr lang="en-US"/>
            </a:p>
          </p:txBody>
        </p:sp>
        <p:sp>
          <p:nvSpPr>
            <p:cNvPr id="28" name="Freeform 70"/>
            <p:cNvSpPr/>
            <p:nvPr/>
          </p:nvSpPr>
          <p:spPr>
            <a:xfrm rot="1800000">
              <a:off x="8306998" y="1511300"/>
              <a:ext cx="1241343" cy="1389063"/>
            </a:xfrm>
            <a:custGeom>
              <a:avLst/>
              <a:gdLst>
                <a:gd name="connsiteX0" fmla="*/ 0 w 1601400"/>
                <a:gd name="connsiteY0" fmla="*/ 694118 h 1388236"/>
                <a:gd name="connsiteX1" fmla="*/ 396258 w 1601400"/>
                <a:gd name="connsiteY1" fmla="*/ 0 h 1388236"/>
                <a:gd name="connsiteX2" fmla="*/ 1205142 w 1601400"/>
                <a:gd name="connsiteY2" fmla="*/ 0 h 1388236"/>
                <a:gd name="connsiteX3" fmla="*/ 1601400 w 1601400"/>
                <a:gd name="connsiteY3" fmla="*/ 694118 h 1388236"/>
                <a:gd name="connsiteX4" fmla="*/ 1205142 w 1601400"/>
                <a:gd name="connsiteY4" fmla="*/ 1388236 h 1388236"/>
                <a:gd name="connsiteX5" fmla="*/ 396258 w 1601400"/>
                <a:gd name="connsiteY5" fmla="*/ 1388236 h 1388236"/>
                <a:gd name="connsiteX6" fmla="*/ 0 w 1601400"/>
                <a:gd name="connsiteY6" fmla="*/ 694118 h 1388236"/>
                <a:gd name="connsiteX0" fmla="*/ 0 w 1601400"/>
                <a:gd name="connsiteY0" fmla="*/ 694704 h 1388822"/>
                <a:gd name="connsiteX1" fmla="*/ 396258 w 1601400"/>
                <a:gd name="connsiteY1" fmla="*/ 586 h 1388822"/>
                <a:gd name="connsiteX2" fmla="*/ 482002 w 1601400"/>
                <a:gd name="connsiteY2" fmla="*/ 0 h 1388822"/>
                <a:gd name="connsiteX3" fmla="*/ 1601400 w 1601400"/>
                <a:gd name="connsiteY3" fmla="*/ 694704 h 1388822"/>
                <a:gd name="connsiteX4" fmla="*/ 1205142 w 1601400"/>
                <a:gd name="connsiteY4" fmla="*/ 1388822 h 1388822"/>
                <a:gd name="connsiteX5" fmla="*/ 396258 w 1601400"/>
                <a:gd name="connsiteY5" fmla="*/ 1388822 h 1388822"/>
                <a:gd name="connsiteX6" fmla="*/ 0 w 1601400"/>
                <a:gd name="connsiteY6" fmla="*/ 694704 h 1388822"/>
                <a:gd name="connsiteX0" fmla="*/ 0 w 1241871"/>
                <a:gd name="connsiteY0" fmla="*/ 694704 h 1388822"/>
                <a:gd name="connsiteX1" fmla="*/ 396258 w 1241871"/>
                <a:gd name="connsiteY1" fmla="*/ 586 h 1388822"/>
                <a:gd name="connsiteX2" fmla="*/ 482002 w 1241871"/>
                <a:gd name="connsiteY2" fmla="*/ 0 h 1388822"/>
                <a:gd name="connsiteX3" fmla="*/ 1241871 w 1241871"/>
                <a:gd name="connsiteY3" fmla="*/ 1323912 h 1388822"/>
                <a:gd name="connsiteX4" fmla="*/ 1205142 w 1241871"/>
                <a:gd name="connsiteY4" fmla="*/ 1388822 h 1388822"/>
                <a:gd name="connsiteX5" fmla="*/ 396258 w 1241871"/>
                <a:gd name="connsiteY5" fmla="*/ 1388822 h 1388822"/>
                <a:gd name="connsiteX6" fmla="*/ 0 w 1241871"/>
                <a:gd name="connsiteY6" fmla="*/ 694704 h 1388822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1241871" h="1388822">
                  <a:moveTo>
                    <a:pt x="0" y="694704"/>
                  </a:moveTo>
                  <a:lnTo>
                    <a:pt x="396258" y="586"/>
                  </a:lnTo>
                  <a:lnTo>
                    <a:pt x="482002" y="0"/>
                  </a:lnTo>
                  <a:lnTo>
                    <a:pt x="1241871" y="1323912"/>
                  </a:lnTo>
                  <a:lnTo>
                    <a:pt x="1205142" y="1388822"/>
                  </a:lnTo>
                  <a:lnTo>
                    <a:pt x="396258" y="1388822"/>
                  </a:lnTo>
                  <a:lnTo>
                    <a:pt x="0" y="694704"/>
                  </a:lnTo>
                  <a:close/>
                </a:path>
              </a:pathLst>
            </a:custGeom>
            <a:solidFill>
              <a:schemeClr val="bg1">
                <a:alpha val="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anchor="ctr"/>
            <a:lstStyle/>
            <a:p>
              <a:pPr algn="ctr">
                <a:defRPr/>
              </a:pPr>
              <a:endParaRPr lang="en-US"/>
            </a:p>
          </p:txBody>
        </p:sp>
      </p:grpSp>
      <p:sp>
        <p:nvSpPr>
          <p:cNvPr id="44" name="Rectangle 45"/>
          <p:cNvSpPr/>
          <p:nvPr/>
        </p:nvSpPr>
        <p:spPr>
          <a:xfrm>
            <a:off x="4560888" y="-22225"/>
            <a:ext cx="3679825" cy="6272213"/>
          </a:xfrm>
          <a:prstGeom prst="rect">
            <a:avLst/>
          </a:prstGeom>
          <a:solidFill>
            <a:srgbClr val="F5F5F5"/>
          </a:solidFill>
          <a:ln>
            <a:solidFill>
              <a:schemeClr val="bg2">
                <a:lumMod val="50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>
              <a:defRPr/>
            </a:pPr>
            <a:endParaRPr lang="en-US"/>
          </a:p>
        </p:txBody>
      </p:sp>
      <p:sp>
        <p:nvSpPr>
          <p:cNvPr id="45" name="Rectangle 56"/>
          <p:cNvSpPr/>
          <p:nvPr/>
        </p:nvSpPr>
        <p:spPr>
          <a:xfrm>
            <a:off x="4649788" y="-22225"/>
            <a:ext cx="3505200" cy="623888"/>
          </a:xfrm>
          <a:prstGeom prst="rect">
            <a:avLst/>
          </a:prstGeom>
          <a:solidFill>
            <a:schemeClr val="accent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>
              <a:defRPr/>
            </a:pPr>
            <a:endParaRPr lang="en-US"/>
          </a:p>
        </p:txBody>
      </p:sp>
      <p:sp>
        <p:nvSpPr>
          <p:cNvPr id="46" name="Rectangle 57"/>
          <p:cNvSpPr/>
          <p:nvPr/>
        </p:nvSpPr>
        <p:spPr>
          <a:xfrm>
            <a:off x="904875" y="601663"/>
            <a:ext cx="3562350" cy="5648325"/>
          </a:xfrm>
          <a:prstGeom prst="rect">
            <a:avLst/>
          </a:prstGeom>
          <a:solidFill>
            <a:schemeClr val="bg1"/>
          </a:solidFill>
          <a:ln w="3175"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>
              <a:defRPr/>
            </a:pPr>
            <a:endParaRPr lang="en-US"/>
          </a:p>
        </p:txBody>
      </p:sp>
      <p:sp>
        <p:nvSpPr>
          <p:cNvPr id="47" name="Rectangle 60"/>
          <p:cNvSpPr/>
          <p:nvPr/>
        </p:nvSpPr>
        <p:spPr>
          <a:xfrm>
            <a:off x="4651375" y="6088063"/>
            <a:ext cx="3505200" cy="82550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>
              <a:defRPr/>
            </a:pP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1145894" y="856527"/>
            <a:ext cx="3090440" cy="5150734"/>
          </a:xfrm>
        </p:spPr>
        <p:txBody>
          <a:bodyPr/>
          <a:lstStyle>
            <a:lvl1pPr>
              <a:defRPr sz="2400"/>
            </a:lvl1pPr>
            <a:lvl2pPr>
              <a:defRPr sz="2200"/>
            </a:lvl2pPr>
            <a:lvl3pPr>
              <a:defRPr sz="2000"/>
            </a:lvl3pPr>
            <a:lvl4pPr>
              <a:defRPr sz="1800"/>
            </a:lvl4pPr>
            <a:lvl5pPr>
              <a:defRPr sz="16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739833" y="2657434"/>
            <a:ext cx="3304572" cy="1463153"/>
          </a:xfrm>
        </p:spPr>
        <p:txBody>
          <a:bodyPr>
            <a:normAutofit/>
          </a:bodyPr>
          <a:lstStyle>
            <a:lvl1pPr algn="l">
              <a:defRPr sz="2800" b="0"/>
            </a:lvl1pPr>
          </a:lstStyle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736592" y="4136994"/>
            <a:ext cx="3298784" cy="1517904"/>
          </a:xfrm>
        </p:spPr>
        <p:txBody>
          <a:bodyPr>
            <a:normAutofit/>
          </a:bodyPr>
          <a:lstStyle>
            <a:lvl1pPr marL="0" indent="0">
              <a:buNone/>
              <a:defRPr sz="1600">
                <a:solidFill>
                  <a:srgbClr val="424242"/>
                </a:solidFill>
              </a:defRPr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8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F52123D9-A146-41C6-81F3-33C4B431AC31}" type="datetimeFigureOut">
              <a:rPr lang="cs-CZ"/>
              <a:pPr>
                <a:defRPr/>
              </a:pPr>
              <a:t>10.1.2013</a:t>
            </a:fld>
            <a:endParaRPr lang="cs-CZ"/>
          </a:p>
        </p:txBody>
      </p:sp>
      <p:sp>
        <p:nvSpPr>
          <p:cNvPr id="49" name="Slide Number Placeholder 6"/>
          <p:cNvSpPr>
            <a:spLocks noGrp="1"/>
          </p:cNvSpPr>
          <p:nvPr>
            <p:ph type="sldNum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EF012439-FE28-413C-BBF1-4B5910D198AC}" type="slidenum">
              <a:rPr lang="cs-CZ"/>
              <a:pPr>
                <a:defRPr/>
              </a:pPr>
              <a:t>‹#›</a:t>
            </a:fld>
            <a:endParaRPr lang="cs-CZ"/>
          </a:p>
        </p:txBody>
      </p:sp>
      <p:sp>
        <p:nvSpPr>
          <p:cNvPr id="50" name="Footer Placeholder 5"/>
          <p:cNvSpPr>
            <a:spLocks noGrp="1"/>
          </p:cNvSpPr>
          <p:nvPr>
            <p:ph type="ftr" sz="quarter" idx="12"/>
          </p:nvPr>
        </p:nvSpPr>
        <p:spPr>
          <a:xfrm>
            <a:off x="4641850" y="5724525"/>
            <a:ext cx="3492500" cy="365125"/>
          </a:xfrm>
        </p:spPr>
        <p:txBody>
          <a:bodyPr>
            <a:normAutofit/>
          </a:bodyPr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3176874361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5" name="Group 43"/>
          <p:cNvGrpSpPr>
            <a:grpSpLocks/>
          </p:cNvGrpSpPr>
          <p:nvPr/>
        </p:nvGrpSpPr>
        <p:grpSpPr bwMode="auto">
          <a:xfrm>
            <a:off x="-382588" y="0"/>
            <a:ext cx="9932988" cy="6858000"/>
            <a:chOff x="-382404" y="0"/>
            <a:chExt cx="9932332" cy="6858000"/>
          </a:xfrm>
        </p:grpSpPr>
        <p:grpSp>
          <p:nvGrpSpPr>
            <p:cNvPr id="6" name="Group 44"/>
            <p:cNvGrpSpPr>
              <a:grpSpLocks/>
            </p:cNvGrpSpPr>
            <p:nvPr/>
          </p:nvGrpSpPr>
          <p:grpSpPr bwMode="auto">
            <a:xfrm>
              <a:off x="0" y="0"/>
              <a:ext cx="9144000" cy="6858000"/>
              <a:chOff x="0" y="0"/>
              <a:chExt cx="9144000" cy="6858000"/>
            </a:xfrm>
          </p:grpSpPr>
          <p:grpSp>
            <p:nvGrpSpPr>
              <p:cNvPr id="29" name="Group 4"/>
              <p:cNvGrpSpPr>
                <a:grpSpLocks/>
              </p:cNvGrpSpPr>
              <p:nvPr/>
            </p:nvGrpSpPr>
            <p:grpSpPr bwMode="auto">
              <a:xfrm>
                <a:off x="0" y="0"/>
                <a:ext cx="2514600" cy="6858000"/>
                <a:chOff x="0" y="0"/>
                <a:chExt cx="2514600" cy="6858000"/>
              </a:xfrm>
            </p:grpSpPr>
            <p:sp>
              <p:nvSpPr>
                <p:cNvPr id="41" name="Rectangle 86"/>
                <p:cNvSpPr/>
                <p:nvPr/>
              </p:nvSpPr>
              <p:spPr>
                <a:xfrm>
                  <a:off x="914499" y="0"/>
                  <a:ext cx="1600094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anchor="ctr"/>
                <a:lstStyle/>
                <a:p>
                  <a:pPr algn="ctr">
                    <a:defRPr/>
                  </a:pPr>
                  <a:endParaRPr lang="en-US"/>
                </a:p>
              </p:txBody>
            </p:sp>
            <p:sp>
              <p:nvSpPr>
                <p:cNvPr id="42" name="Rectangle 2"/>
                <p:cNvSpPr/>
                <p:nvPr/>
              </p:nvSpPr>
              <p:spPr>
                <a:xfrm>
                  <a:off x="159" y="0"/>
                  <a:ext cx="45717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anchor="ctr"/>
                <a:lstStyle/>
                <a:p>
                  <a:pPr algn="ctr">
                    <a:defRPr/>
                  </a:pPr>
                  <a:endParaRPr lang="en-US"/>
                </a:p>
              </p:txBody>
            </p:sp>
            <p:sp>
              <p:nvSpPr>
                <p:cNvPr id="43" name="Rectangle 3"/>
                <p:cNvSpPr/>
                <p:nvPr/>
              </p:nvSpPr>
              <p:spPr>
                <a:xfrm>
                  <a:off x="228744" y="0"/>
                  <a:ext cx="76195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anchor="ctr"/>
                <a:lstStyle/>
                <a:p>
                  <a:pPr algn="ctr">
                    <a:defRPr/>
                  </a:pPr>
                  <a:endParaRPr lang="en-US"/>
                </a:p>
              </p:txBody>
            </p:sp>
          </p:grpSp>
          <p:grpSp>
            <p:nvGrpSpPr>
              <p:cNvPr id="30" name="Group 5"/>
              <p:cNvGrpSpPr>
                <a:grpSpLocks/>
              </p:cNvGrpSpPr>
              <p:nvPr/>
            </p:nvGrpSpPr>
            <p:grpSpPr bwMode="auto">
              <a:xfrm>
                <a:off x="422910" y="0"/>
                <a:ext cx="2514600" cy="6858000"/>
                <a:chOff x="0" y="0"/>
                <a:chExt cx="2514600" cy="6858000"/>
              </a:xfrm>
            </p:grpSpPr>
            <p:sp>
              <p:nvSpPr>
                <p:cNvPr id="38" name="Rectangle 83"/>
                <p:cNvSpPr/>
                <p:nvPr/>
              </p:nvSpPr>
              <p:spPr>
                <a:xfrm>
                  <a:off x="913836" y="0"/>
                  <a:ext cx="1600094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anchor="ctr"/>
                <a:lstStyle/>
                <a:p>
                  <a:pPr algn="ctr">
                    <a:defRPr/>
                  </a:pPr>
                  <a:endParaRPr lang="en-US"/>
                </a:p>
              </p:txBody>
            </p:sp>
            <p:sp>
              <p:nvSpPr>
                <p:cNvPr id="39" name="Rectangle 84"/>
                <p:cNvSpPr/>
                <p:nvPr/>
              </p:nvSpPr>
              <p:spPr>
                <a:xfrm>
                  <a:off x="-504" y="0"/>
                  <a:ext cx="45717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anchor="ctr"/>
                <a:lstStyle/>
                <a:p>
                  <a:pPr algn="ctr">
                    <a:defRPr/>
                  </a:pPr>
                  <a:endParaRPr lang="en-US"/>
                </a:p>
              </p:txBody>
            </p:sp>
            <p:sp>
              <p:nvSpPr>
                <p:cNvPr id="40" name="Rectangle 85"/>
                <p:cNvSpPr/>
                <p:nvPr/>
              </p:nvSpPr>
              <p:spPr>
                <a:xfrm>
                  <a:off x="228081" y="0"/>
                  <a:ext cx="76195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anchor="ctr"/>
                <a:lstStyle/>
                <a:p>
                  <a:pPr algn="ctr">
                    <a:defRPr/>
                  </a:pPr>
                  <a:endParaRPr lang="en-US"/>
                </a:p>
              </p:txBody>
            </p:sp>
          </p:grpSp>
          <p:grpSp>
            <p:nvGrpSpPr>
              <p:cNvPr id="31" name="Group 9"/>
              <p:cNvGrpSpPr>
                <a:grpSpLocks/>
              </p:cNvGrpSpPr>
              <p:nvPr/>
            </p:nvGrpSpPr>
            <p:grpSpPr bwMode="auto">
              <a:xfrm rot="10800000">
                <a:off x="6629400" y="0"/>
                <a:ext cx="2514600" cy="6858000"/>
                <a:chOff x="0" y="0"/>
                <a:chExt cx="2514600" cy="6858000"/>
              </a:xfrm>
            </p:grpSpPr>
            <p:sp>
              <p:nvSpPr>
                <p:cNvPr id="35" name="Rectangle 80"/>
                <p:cNvSpPr/>
                <p:nvPr/>
              </p:nvSpPr>
              <p:spPr>
                <a:xfrm>
                  <a:off x="914785" y="0"/>
                  <a:ext cx="1600094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anchor="ctr"/>
                <a:lstStyle/>
                <a:p>
                  <a:pPr algn="ctr">
                    <a:defRPr/>
                  </a:pPr>
                  <a:endParaRPr lang="en-US"/>
                </a:p>
              </p:txBody>
            </p:sp>
            <p:sp>
              <p:nvSpPr>
                <p:cNvPr id="36" name="Rectangle 81"/>
                <p:cNvSpPr/>
                <p:nvPr/>
              </p:nvSpPr>
              <p:spPr>
                <a:xfrm>
                  <a:off x="445" y="0"/>
                  <a:ext cx="45717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anchor="ctr"/>
                <a:lstStyle/>
                <a:p>
                  <a:pPr algn="ctr">
                    <a:defRPr/>
                  </a:pPr>
                  <a:endParaRPr lang="en-US"/>
                </a:p>
              </p:txBody>
            </p:sp>
            <p:sp>
              <p:nvSpPr>
                <p:cNvPr id="37" name="Rectangle 82"/>
                <p:cNvSpPr/>
                <p:nvPr/>
              </p:nvSpPr>
              <p:spPr>
                <a:xfrm>
                  <a:off x="229030" y="0"/>
                  <a:ext cx="76195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anchor="ctr"/>
                <a:lstStyle/>
                <a:p>
                  <a:pPr algn="ctr">
                    <a:defRPr/>
                  </a:pPr>
                  <a:endParaRPr lang="en-US"/>
                </a:p>
              </p:txBody>
            </p:sp>
          </p:grpSp>
          <p:sp>
            <p:nvSpPr>
              <p:cNvPr id="32" name="Rectangle 77"/>
              <p:cNvSpPr/>
              <p:nvPr/>
            </p:nvSpPr>
            <p:spPr>
              <a:xfrm>
                <a:off x="3809907" y="0"/>
                <a:ext cx="2819214" cy="6858000"/>
              </a:xfrm>
              <a:prstGeom prst="rect">
                <a:avLst/>
              </a:prstGeom>
              <a:solidFill>
                <a:schemeClr val="bg1">
                  <a:alpha val="10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anchor="ctr"/>
              <a:lstStyle/>
              <a:p>
                <a:pPr algn="ctr">
                  <a:defRPr/>
                </a:pPr>
                <a:endParaRPr lang="en-US"/>
              </a:p>
            </p:txBody>
          </p:sp>
          <p:sp>
            <p:nvSpPr>
              <p:cNvPr id="33" name="Rectangle 78"/>
              <p:cNvSpPr/>
              <p:nvPr/>
            </p:nvSpPr>
            <p:spPr>
              <a:xfrm>
                <a:off x="2895568" y="0"/>
                <a:ext cx="457170" cy="6858000"/>
              </a:xfrm>
              <a:prstGeom prst="rect">
                <a:avLst/>
              </a:prstGeom>
              <a:solidFill>
                <a:schemeClr val="bg1">
                  <a:alpha val="10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anchor="ctr"/>
              <a:lstStyle/>
              <a:p>
                <a:pPr algn="ctr">
                  <a:defRPr/>
                </a:pPr>
                <a:endParaRPr lang="en-US"/>
              </a:p>
            </p:txBody>
          </p:sp>
          <p:sp>
            <p:nvSpPr>
              <p:cNvPr id="34" name="Rectangle 79"/>
              <p:cNvSpPr/>
              <p:nvPr/>
            </p:nvSpPr>
            <p:spPr>
              <a:xfrm>
                <a:off x="3124153" y="0"/>
                <a:ext cx="761950" cy="6858000"/>
              </a:xfrm>
              <a:prstGeom prst="rect">
                <a:avLst/>
              </a:prstGeom>
              <a:solidFill>
                <a:schemeClr val="bg1">
                  <a:alpha val="10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anchor="ctr"/>
              <a:lstStyle/>
              <a:p>
                <a:pPr algn="ctr">
                  <a:defRPr/>
                </a:pPr>
                <a:endParaRPr lang="en-US"/>
              </a:p>
            </p:txBody>
          </p:sp>
        </p:grpSp>
        <p:sp>
          <p:nvSpPr>
            <p:cNvPr id="7" name="Freeform 45"/>
            <p:cNvSpPr/>
            <p:nvPr/>
          </p:nvSpPr>
          <p:spPr>
            <a:xfrm>
              <a:off x="-12540" y="5035550"/>
              <a:ext cx="9144984" cy="1174750"/>
            </a:xfrm>
            <a:custGeom>
              <a:avLst/>
              <a:gdLst>
                <a:gd name="connsiteX0" fmla="*/ 0 w 9144000"/>
                <a:gd name="connsiteY0" fmla="*/ 1116280 h 1175656"/>
                <a:gd name="connsiteX1" fmla="*/ 1674420 w 9144000"/>
                <a:gd name="connsiteY1" fmla="*/ 1163781 h 1175656"/>
                <a:gd name="connsiteX2" fmla="*/ 4120737 w 9144000"/>
                <a:gd name="connsiteY2" fmla="*/ 1045028 h 1175656"/>
                <a:gd name="connsiteX3" fmla="*/ 7172696 w 9144000"/>
                <a:gd name="connsiteY3" fmla="*/ 605641 h 1175656"/>
                <a:gd name="connsiteX4" fmla="*/ 9144000 w 9144000"/>
                <a:gd name="connsiteY4" fmla="*/ 0 h 1175656"/>
                <a:gd name="connsiteX0" fmla="*/ 0 w 9144000"/>
                <a:gd name="connsiteY0" fmla="*/ 1270659 h 1330035"/>
                <a:gd name="connsiteX1" fmla="*/ 1674420 w 9144000"/>
                <a:gd name="connsiteY1" fmla="*/ 1318160 h 1330035"/>
                <a:gd name="connsiteX2" fmla="*/ 4120737 w 9144000"/>
                <a:gd name="connsiteY2" fmla="*/ 1199407 h 1330035"/>
                <a:gd name="connsiteX3" fmla="*/ 7172696 w 9144000"/>
                <a:gd name="connsiteY3" fmla="*/ 760020 h 1330035"/>
                <a:gd name="connsiteX4" fmla="*/ 9144000 w 9144000"/>
                <a:gd name="connsiteY4" fmla="*/ 0 h 1330035"/>
                <a:gd name="connsiteX0" fmla="*/ 0 w 9144000"/>
                <a:gd name="connsiteY0" fmla="*/ 1270659 h 1330035"/>
                <a:gd name="connsiteX1" fmla="*/ 1674420 w 9144000"/>
                <a:gd name="connsiteY1" fmla="*/ 1318160 h 1330035"/>
                <a:gd name="connsiteX2" fmla="*/ 4120737 w 9144000"/>
                <a:gd name="connsiteY2" fmla="*/ 1199407 h 1330035"/>
                <a:gd name="connsiteX3" fmla="*/ 7172696 w 9144000"/>
                <a:gd name="connsiteY3" fmla="*/ 760020 h 1330035"/>
                <a:gd name="connsiteX4" fmla="*/ 9144000 w 9144000"/>
                <a:gd name="connsiteY4" fmla="*/ 0 h 1330035"/>
                <a:gd name="connsiteX0" fmla="*/ 0 w 9144000"/>
                <a:gd name="connsiteY0" fmla="*/ 1270659 h 1330035"/>
                <a:gd name="connsiteX1" fmla="*/ 1674420 w 9144000"/>
                <a:gd name="connsiteY1" fmla="*/ 1318160 h 1330035"/>
                <a:gd name="connsiteX2" fmla="*/ 4120737 w 9144000"/>
                <a:gd name="connsiteY2" fmla="*/ 1199407 h 1330035"/>
                <a:gd name="connsiteX3" fmla="*/ 7172696 w 9144000"/>
                <a:gd name="connsiteY3" fmla="*/ 760020 h 1330035"/>
                <a:gd name="connsiteX4" fmla="*/ 9144000 w 9144000"/>
                <a:gd name="connsiteY4" fmla="*/ 0 h 1330035"/>
                <a:gd name="connsiteX0" fmla="*/ 0 w 9144000"/>
                <a:gd name="connsiteY0" fmla="*/ 1116279 h 1175655"/>
                <a:gd name="connsiteX1" fmla="*/ 1674420 w 9144000"/>
                <a:gd name="connsiteY1" fmla="*/ 1163780 h 1175655"/>
                <a:gd name="connsiteX2" fmla="*/ 4120737 w 9144000"/>
                <a:gd name="connsiteY2" fmla="*/ 1045027 h 1175655"/>
                <a:gd name="connsiteX3" fmla="*/ 7172696 w 9144000"/>
                <a:gd name="connsiteY3" fmla="*/ 605640 h 1175655"/>
                <a:gd name="connsiteX4" fmla="*/ 9144000 w 9144000"/>
                <a:gd name="connsiteY4" fmla="*/ 0 h 117565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9144000" h="1175655">
                  <a:moveTo>
                    <a:pt x="0" y="1116279"/>
                  </a:moveTo>
                  <a:cubicBezTo>
                    <a:pt x="493815" y="1145967"/>
                    <a:pt x="987631" y="1175655"/>
                    <a:pt x="1674420" y="1163780"/>
                  </a:cubicBezTo>
                  <a:cubicBezTo>
                    <a:pt x="2361209" y="1151905"/>
                    <a:pt x="3204358" y="1138050"/>
                    <a:pt x="4120737" y="1045027"/>
                  </a:cubicBezTo>
                  <a:cubicBezTo>
                    <a:pt x="5037116" y="952004"/>
                    <a:pt x="6335486" y="779811"/>
                    <a:pt x="7172696" y="605640"/>
                  </a:cubicBezTo>
                  <a:cubicBezTo>
                    <a:pt x="8009907" y="431469"/>
                    <a:pt x="8866910" y="154379"/>
                    <a:pt x="9144000" y="0"/>
                  </a:cubicBezTo>
                </a:path>
              </a:pathLst>
            </a:custGeom>
            <a:ln w="6350">
              <a:solidFill>
                <a:schemeClr val="bg1">
                  <a:alpha val="20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  <p:txBody>
            <a:bodyPr anchor="ctr"/>
            <a:lstStyle/>
            <a:p>
              <a:pPr algn="ctr">
                <a:defRPr/>
              </a:pPr>
              <a:endParaRPr lang="en-US"/>
            </a:p>
          </p:txBody>
        </p:sp>
        <p:sp>
          <p:nvSpPr>
            <p:cNvPr id="8" name="Freeform 46"/>
            <p:cNvSpPr/>
            <p:nvPr/>
          </p:nvSpPr>
          <p:spPr>
            <a:xfrm>
              <a:off x="-12540" y="3467100"/>
              <a:ext cx="9144984" cy="890588"/>
            </a:xfrm>
            <a:custGeom>
              <a:avLst/>
              <a:gdLst>
                <a:gd name="connsiteX0" fmla="*/ 0 w 9144000"/>
                <a:gd name="connsiteY0" fmla="*/ 890650 h 890650"/>
                <a:gd name="connsiteX1" fmla="*/ 1045028 w 9144000"/>
                <a:gd name="connsiteY1" fmla="*/ 475013 h 890650"/>
                <a:gd name="connsiteX2" fmla="*/ 3111335 w 9144000"/>
                <a:gd name="connsiteY2" fmla="*/ 71252 h 890650"/>
                <a:gd name="connsiteX3" fmla="*/ 5913911 w 9144000"/>
                <a:gd name="connsiteY3" fmla="*/ 71252 h 890650"/>
                <a:gd name="connsiteX4" fmla="*/ 9144000 w 9144000"/>
                <a:gd name="connsiteY4" fmla="*/ 498764 h 89065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9144000" h="890650">
                  <a:moveTo>
                    <a:pt x="0" y="890650"/>
                  </a:moveTo>
                  <a:cubicBezTo>
                    <a:pt x="263236" y="751114"/>
                    <a:pt x="526472" y="611579"/>
                    <a:pt x="1045028" y="475013"/>
                  </a:cubicBezTo>
                  <a:cubicBezTo>
                    <a:pt x="1563584" y="338447"/>
                    <a:pt x="2299855" y="138545"/>
                    <a:pt x="3111335" y="71252"/>
                  </a:cubicBezTo>
                  <a:cubicBezTo>
                    <a:pt x="3922815" y="3959"/>
                    <a:pt x="4908467" y="0"/>
                    <a:pt x="5913911" y="71252"/>
                  </a:cubicBezTo>
                  <a:cubicBezTo>
                    <a:pt x="6919355" y="142504"/>
                    <a:pt x="8595756" y="427512"/>
                    <a:pt x="9144000" y="498764"/>
                  </a:cubicBezTo>
                </a:path>
              </a:pathLst>
            </a:custGeom>
            <a:ln w="6350">
              <a:solidFill>
                <a:schemeClr val="bg1">
                  <a:alpha val="20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  <p:txBody>
            <a:bodyPr anchor="ctr"/>
            <a:lstStyle/>
            <a:p>
              <a:pPr algn="ctr">
                <a:defRPr/>
              </a:pPr>
              <a:endParaRPr lang="en-US"/>
            </a:p>
          </p:txBody>
        </p:sp>
        <p:sp>
          <p:nvSpPr>
            <p:cNvPr id="9" name="Freeform 47"/>
            <p:cNvSpPr/>
            <p:nvPr/>
          </p:nvSpPr>
          <p:spPr>
            <a:xfrm>
              <a:off x="-23653" y="5640388"/>
              <a:ext cx="3004940" cy="1211262"/>
            </a:xfrm>
            <a:custGeom>
              <a:avLst/>
              <a:gdLst>
                <a:gd name="connsiteX0" fmla="*/ 0 w 3004457"/>
                <a:gd name="connsiteY0" fmla="*/ 0 h 1211283"/>
                <a:gd name="connsiteX1" fmla="*/ 3004457 w 3004457"/>
                <a:gd name="connsiteY1" fmla="*/ 1211283 h 1211283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</a:cxnLst>
              <a:rect l="l" t="t" r="r" b="b"/>
              <a:pathLst>
                <a:path w="3004457" h="1211283">
                  <a:moveTo>
                    <a:pt x="0" y="0"/>
                  </a:moveTo>
                  <a:cubicBezTo>
                    <a:pt x="1103415" y="501732"/>
                    <a:pt x="2206831" y="1003465"/>
                    <a:pt x="3004457" y="1211283"/>
                  </a:cubicBezTo>
                </a:path>
              </a:pathLst>
            </a:custGeom>
            <a:ln w="6350">
              <a:solidFill>
                <a:schemeClr val="bg1">
                  <a:alpha val="20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  <p:txBody>
            <a:bodyPr anchor="ctr"/>
            <a:lstStyle/>
            <a:p>
              <a:pPr algn="ctr">
                <a:defRPr/>
              </a:pPr>
              <a:endParaRPr lang="en-US"/>
            </a:p>
          </p:txBody>
        </p:sp>
        <p:sp>
          <p:nvSpPr>
            <p:cNvPr id="10" name="Freeform 48"/>
            <p:cNvSpPr/>
            <p:nvPr/>
          </p:nvSpPr>
          <p:spPr>
            <a:xfrm>
              <a:off x="-12540" y="5284788"/>
              <a:ext cx="9144984" cy="1477962"/>
            </a:xfrm>
            <a:custGeom>
              <a:avLst/>
              <a:gdLst>
                <a:gd name="connsiteX0" fmla="*/ 0 w 9144000"/>
                <a:gd name="connsiteY0" fmla="*/ 0 h 1478478"/>
                <a:gd name="connsiteX1" fmla="*/ 1104405 w 9144000"/>
                <a:gd name="connsiteY1" fmla="*/ 344385 h 1478478"/>
                <a:gd name="connsiteX2" fmla="*/ 3194462 w 9144000"/>
                <a:gd name="connsiteY2" fmla="*/ 866899 h 1478478"/>
                <a:gd name="connsiteX3" fmla="*/ 5676405 w 9144000"/>
                <a:gd name="connsiteY3" fmla="*/ 1282536 h 1478478"/>
                <a:gd name="connsiteX4" fmla="*/ 7730836 w 9144000"/>
                <a:gd name="connsiteY4" fmla="*/ 1448790 h 1478478"/>
                <a:gd name="connsiteX5" fmla="*/ 8573984 w 9144000"/>
                <a:gd name="connsiteY5" fmla="*/ 1460665 h 1478478"/>
                <a:gd name="connsiteX6" fmla="*/ 9144000 w 9144000"/>
                <a:gd name="connsiteY6" fmla="*/ 1425039 h 1478478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9144000" h="1478478">
                  <a:moveTo>
                    <a:pt x="0" y="0"/>
                  </a:moveTo>
                  <a:cubicBezTo>
                    <a:pt x="285997" y="99951"/>
                    <a:pt x="571995" y="199902"/>
                    <a:pt x="1104405" y="344385"/>
                  </a:cubicBezTo>
                  <a:cubicBezTo>
                    <a:pt x="1636815" y="488868"/>
                    <a:pt x="2432462" y="710541"/>
                    <a:pt x="3194462" y="866899"/>
                  </a:cubicBezTo>
                  <a:cubicBezTo>
                    <a:pt x="3956462" y="1023258"/>
                    <a:pt x="4920343" y="1185554"/>
                    <a:pt x="5676405" y="1282536"/>
                  </a:cubicBezTo>
                  <a:cubicBezTo>
                    <a:pt x="6432467" y="1379518"/>
                    <a:pt x="7247906" y="1419102"/>
                    <a:pt x="7730836" y="1448790"/>
                  </a:cubicBezTo>
                  <a:cubicBezTo>
                    <a:pt x="8213766" y="1478478"/>
                    <a:pt x="8338457" y="1464623"/>
                    <a:pt x="8573984" y="1460665"/>
                  </a:cubicBezTo>
                  <a:cubicBezTo>
                    <a:pt x="8809511" y="1456707"/>
                    <a:pt x="8976755" y="1440873"/>
                    <a:pt x="9144000" y="1425039"/>
                  </a:cubicBezTo>
                </a:path>
              </a:pathLst>
            </a:custGeom>
            <a:ln w="6350">
              <a:solidFill>
                <a:schemeClr val="bg1">
                  <a:alpha val="20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  <p:txBody>
            <a:bodyPr anchor="ctr"/>
            <a:lstStyle/>
            <a:p>
              <a:pPr algn="ctr">
                <a:defRPr/>
              </a:pPr>
              <a:endParaRPr lang="en-US"/>
            </a:p>
          </p:txBody>
        </p:sp>
        <p:sp>
          <p:nvSpPr>
            <p:cNvPr id="11" name="Freeform 49"/>
            <p:cNvSpPr/>
            <p:nvPr/>
          </p:nvSpPr>
          <p:spPr>
            <a:xfrm>
              <a:off x="2136793" y="5132388"/>
              <a:ext cx="6982952" cy="1719262"/>
            </a:xfrm>
            <a:custGeom>
              <a:avLst/>
              <a:gdLst>
                <a:gd name="connsiteX0" fmla="*/ 0 w 6982691"/>
                <a:gd name="connsiteY0" fmla="*/ 1719942 h 1719942"/>
                <a:gd name="connsiteX1" fmla="*/ 546265 w 6982691"/>
                <a:gd name="connsiteY1" fmla="*/ 1185553 h 1719942"/>
                <a:gd name="connsiteX2" fmla="*/ 1330037 w 6982691"/>
                <a:gd name="connsiteY2" fmla="*/ 710540 h 1719942"/>
                <a:gd name="connsiteX3" fmla="*/ 2078182 w 6982691"/>
                <a:gd name="connsiteY3" fmla="*/ 437407 h 1719942"/>
                <a:gd name="connsiteX4" fmla="*/ 3348842 w 6982691"/>
                <a:gd name="connsiteY4" fmla="*/ 152399 h 1719942"/>
                <a:gd name="connsiteX5" fmla="*/ 4001985 w 6982691"/>
                <a:gd name="connsiteY5" fmla="*/ 69272 h 1719942"/>
                <a:gd name="connsiteX6" fmla="*/ 5047013 w 6982691"/>
                <a:gd name="connsiteY6" fmla="*/ 9896 h 1719942"/>
                <a:gd name="connsiteX7" fmla="*/ 5890161 w 6982691"/>
                <a:gd name="connsiteY7" fmla="*/ 9896 h 1719942"/>
                <a:gd name="connsiteX8" fmla="*/ 6495803 w 6982691"/>
                <a:gd name="connsiteY8" fmla="*/ 9896 h 1719942"/>
                <a:gd name="connsiteX9" fmla="*/ 6899564 w 6982691"/>
                <a:gd name="connsiteY9" fmla="*/ 33646 h 1719942"/>
                <a:gd name="connsiteX10" fmla="*/ 6982691 w 6982691"/>
                <a:gd name="connsiteY10" fmla="*/ 45522 h 1719942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</a:cxnLst>
              <a:rect l="l" t="t" r="r" b="b"/>
              <a:pathLst>
                <a:path w="6982691" h="1719942">
                  <a:moveTo>
                    <a:pt x="0" y="1719942"/>
                  </a:moveTo>
                  <a:cubicBezTo>
                    <a:pt x="162296" y="1536864"/>
                    <a:pt x="324592" y="1353787"/>
                    <a:pt x="546265" y="1185553"/>
                  </a:cubicBezTo>
                  <a:cubicBezTo>
                    <a:pt x="767938" y="1017319"/>
                    <a:pt x="1074718" y="835231"/>
                    <a:pt x="1330037" y="710540"/>
                  </a:cubicBezTo>
                  <a:cubicBezTo>
                    <a:pt x="1585356" y="585849"/>
                    <a:pt x="1741715" y="530430"/>
                    <a:pt x="2078182" y="437407"/>
                  </a:cubicBezTo>
                  <a:cubicBezTo>
                    <a:pt x="2414649" y="344384"/>
                    <a:pt x="3028208" y="213755"/>
                    <a:pt x="3348842" y="152399"/>
                  </a:cubicBezTo>
                  <a:cubicBezTo>
                    <a:pt x="3669476" y="91043"/>
                    <a:pt x="3718957" y="93022"/>
                    <a:pt x="4001985" y="69272"/>
                  </a:cubicBezTo>
                  <a:cubicBezTo>
                    <a:pt x="4285013" y="45522"/>
                    <a:pt x="4732317" y="19792"/>
                    <a:pt x="5047013" y="9896"/>
                  </a:cubicBezTo>
                  <a:cubicBezTo>
                    <a:pt x="5361709" y="0"/>
                    <a:pt x="5890161" y="9896"/>
                    <a:pt x="5890161" y="9896"/>
                  </a:cubicBezTo>
                  <a:lnTo>
                    <a:pt x="6495803" y="9896"/>
                  </a:lnTo>
                  <a:cubicBezTo>
                    <a:pt x="6664037" y="13854"/>
                    <a:pt x="6818416" y="27708"/>
                    <a:pt x="6899564" y="33646"/>
                  </a:cubicBezTo>
                  <a:cubicBezTo>
                    <a:pt x="6980712" y="39584"/>
                    <a:pt x="6953003" y="37605"/>
                    <a:pt x="6982691" y="45522"/>
                  </a:cubicBezTo>
                </a:path>
              </a:pathLst>
            </a:custGeom>
            <a:ln w="6350">
              <a:solidFill>
                <a:schemeClr val="bg1">
                  <a:alpha val="20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  <p:txBody>
            <a:bodyPr anchor="ctr"/>
            <a:lstStyle/>
            <a:p>
              <a:pPr algn="ctr">
                <a:defRPr/>
              </a:pPr>
              <a:endParaRPr lang="en-US"/>
            </a:p>
          </p:txBody>
        </p:sp>
        <p:sp>
          <p:nvSpPr>
            <p:cNvPr id="12" name="Hexagon 50"/>
            <p:cNvSpPr/>
            <p:nvPr/>
          </p:nvSpPr>
          <p:spPr>
            <a:xfrm rot="1800000">
              <a:off x="2995574" y="2859088"/>
              <a:ext cx="1601681" cy="1389062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1000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anchor="ctr"/>
            <a:lstStyle/>
            <a:p>
              <a:pPr algn="ctr">
                <a:defRPr/>
              </a:pPr>
              <a:endParaRPr lang="en-US"/>
            </a:p>
          </p:txBody>
        </p:sp>
        <p:sp>
          <p:nvSpPr>
            <p:cNvPr id="13" name="Hexagon 51"/>
            <p:cNvSpPr/>
            <p:nvPr/>
          </p:nvSpPr>
          <p:spPr>
            <a:xfrm rot="1800000">
              <a:off x="3719426" y="4125913"/>
              <a:ext cx="1601681" cy="1389062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anchor="ctr"/>
            <a:lstStyle/>
            <a:p>
              <a:pPr algn="ctr">
                <a:defRPr/>
              </a:pPr>
              <a:endParaRPr lang="en-US"/>
            </a:p>
          </p:txBody>
        </p:sp>
        <p:sp>
          <p:nvSpPr>
            <p:cNvPr id="14" name="Hexagon 59"/>
            <p:cNvSpPr/>
            <p:nvPr/>
          </p:nvSpPr>
          <p:spPr>
            <a:xfrm rot="1800000">
              <a:off x="3728950" y="1592263"/>
              <a:ext cx="1601681" cy="1389062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7000"/>
              </a:schemeClr>
            </a:solidFill>
            <a:ln w="12700">
              <a:solidFill>
                <a:schemeClr val="bg1">
                  <a:alpha val="8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anchor="ctr"/>
            <a:lstStyle/>
            <a:p>
              <a:pPr algn="ctr">
                <a:defRPr/>
              </a:pPr>
              <a:endParaRPr lang="en-US"/>
            </a:p>
          </p:txBody>
        </p:sp>
        <p:sp>
          <p:nvSpPr>
            <p:cNvPr id="15" name="Hexagon 60"/>
            <p:cNvSpPr/>
            <p:nvPr/>
          </p:nvSpPr>
          <p:spPr>
            <a:xfrm rot="1800000">
              <a:off x="2976525" y="325438"/>
              <a:ext cx="1601681" cy="1389062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4000"/>
              </a:schemeClr>
            </a:solidFill>
            <a:ln w="12700">
              <a:solidFill>
                <a:schemeClr val="bg1">
                  <a:alpha val="8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anchor="ctr"/>
            <a:lstStyle/>
            <a:p>
              <a:pPr algn="ctr">
                <a:defRPr/>
              </a:pPr>
              <a:endParaRPr lang="en-US"/>
            </a:p>
          </p:txBody>
        </p:sp>
        <p:sp>
          <p:nvSpPr>
            <p:cNvPr id="16" name="Hexagon 61"/>
            <p:cNvSpPr/>
            <p:nvPr/>
          </p:nvSpPr>
          <p:spPr>
            <a:xfrm rot="1800000">
              <a:off x="4462327" y="5383213"/>
              <a:ext cx="1601681" cy="1389062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600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anchor="ctr"/>
            <a:lstStyle/>
            <a:p>
              <a:pPr algn="ctr">
                <a:defRPr/>
              </a:pPr>
              <a:endParaRPr lang="en-US"/>
            </a:p>
          </p:txBody>
        </p:sp>
        <p:sp>
          <p:nvSpPr>
            <p:cNvPr id="17" name="Freeform 62"/>
            <p:cNvSpPr/>
            <p:nvPr/>
          </p:nvSpPr>
          <p:spPr>
            <a:xfrm rot="1800000">
              <a:off x="-382404" y="4202113"/>
              <a:ext cx="1261980" cy="1387475"/>
            </a:xfrm>
            <a:custGeom>
              <a:avLst/>
              <a:gdLst>
                <a:gd name="connsiteX0" fmla="*/ 0 w 1601400"/>
                <a:gd name="connsiteY0" fmla="*/ 694118 h 1388236"/>
                <a:gd name="connsiteX1" fmla="*/ 396258 w 1601400"/>
                <a:gd name="connsiteY1" fmla="*/ 0 h 1388236"/>
                <a:gd name="connsiteX2" fmla="*/ 1205142 w 1601400"/>
                <a:gd name="connsiteY2" fmla="*/ 0 h 1388236"/>
                <a:gd name="connsiteX3" fmla="*/ 1601400 w 1601400"/>
                <a:gd name="connsiteY3" fmla="*/ 694118 h 1388236"/>
                <a:gd name="connsiteX4" fmla="*/ 1205142 w 1601400"/>
                <a:gd name="connsiteY4" fmla="*/ 1388236 h 1388236"/>
                <a:gd name="connsiteX5" fmla="*/ 396258 w 1601400"/>
                <a:gd name="connsiteY5" fmla="*/ 1388236 h 1388236"/>
                <a:gd name="connsiteX6" fmla="*/ 0 w 1601400"/>
                <a:gd name="connsiteY6" fmla="*/ 694118 h 1388236"/>
                <a:gd name="connsiteX0" fmla="*/ 0 w 1261499"/>
                <a:gd name="connsiteY0" fmla="*/ 105098 h 1388236"/>
                <a:gd name="connsiteX1" fmla="*/ 56357 w 1261499"/>
                <a:gd name="connsiteY1" fmla="*/ 0 h 1388236"/>
                <a:gd name="connsiteX2" fmla="*/ 865241 w 1261499"/>
                <a:gd name="connsiteY2" fmla="*/ 0 h 1388236"/>
                <a:gd name="connsiteX3" fmla="*/ 1261499 w 1261499"/>
                <a:gd name="connsiteY3" fmla="*/ 694118 h 1388236"/>
                <a:gd name="connsiteX4" fmla="*/ 865241 w 1261499"/>
                <a:gd name="connsiteY4" fmla="*/ 1388236 h 1388236"/>
                <a:gd name="connsiteX5" fmla="*/ 56357 w 1261499"/>
                <a:gd name="connsiteY5" fmla="*/ 1388236 h 1388236"/>
                <a:gd name="connsiteX6" fmla="*/ 0 w 1261499"/>
                <a:gd name="connsiteY6" fmla="*/ 105098 h 1388236"/>
                <a:gd name="connsiteX0" fmla="*/ 0 w 1261499"/>
                <a:gd name="connsiteY0" fmla="*/ 105098 h 1388236"/>
                <a:gd name="connsiteX1" fmla="*/ 56357 w 1261499"/>
                <a:gd name="connsiteY1" fmla="*/ 0 h 1388236"/>
                <a:gd name="connsiteX2" fmla="*/ 865241 w 1261499"/>
                <a:gd name="connsiteY2" fmla="*/ 0 h 1388236"/>
                <a:gd name="connsiteX3" fmla="*/ 1261499 w 1261499"/>
                <a:gd name="connsiteY3" fmla="*/ 694118 h 1388236"/>
                <a:gd name="connsiteX4" fmla="*/ 865241 w 1261499"/>
                <a:gd name="connsiteY4" fmla="*/ 1388236 h 1388236"/>
                <a:gd name="connsiteX5" fmla="*/ 744578 w 1261499"/>
                <a:gd name="connsiteY5" fmla="*/ 1387893 h 1388236"/>
                <a:gd name="connsiteX6" fmla="*/ 0 w 1261499"/>
                <a:gd name="connsiteY6" fmla="*/ 105098 h 138823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1261499" h="1388236">
                  <a:moveTo>
                    <a:pt x="0" y="105098"/>
                  </a:moveTo>
                  <a:lnTo>
                    <a:pt x="56357" y="0"/>
                  </a:lnTo>
                  <a:lnTo>
                    <a:pt x="865241" y="0"/>
                  </a:lnTo>
                  <a:lnTo>
                    <a:pt x="1261499" y="694118"/>
                  </a:lnTo>
                  <a:lnTo>
                    <a:pt x="865241" y="1388236"/>
                  </a:lnTo>
                  <a:lnTo>
                    <a:pt x="744578" y="1387893"/>
                  </a:lnTo>
                  <a:lnTo>
                    <a:pt x="0" y="105098"/>
                  </a:lnTo>
                  <a:close/>
                </a:path>
              </a:pathLst>
            </a:custGeom>
            <a:solidFill>
              <a:schemeClr val="bg1">
                <a:alpha val="1000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anchor="ctr"/>
            <a:lstStyle/>
            <a:p>
              <a:pPr algn="ctr">
                <a:defRPr/>
              </a:pPr>
              <a:endParaRPr lang="en-US"/>
            </a:p>
          </p:txBody>
        </p:sp>
        <p:sp>
          <p:nvSpPr>
            <p:cNvPr id="18" name="Hexagon 63"/>
            <p:cNvSpPr/>
            <p:nvPr/>
          </p:nvSpPr>
          <p:spPr>
            <a:xfrm rot="1800000">
              <a:off x="23970" y="5402263"/>
              <a:ext cx="1601681" cy="1389062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anchor="ctr"/>
            <a:lstStyle/>
            <a:p>
              <a:pPr algn="ctr">
                <a:defRPr/>
              </a:pPr>
              <a:endParaRPr lang="en-US"/>
            </a:p>
          </p:txBody>
        </p:sp>
        <p:sp>
          <p:nvSpPr>
            <p:cNvPr id="19" name="Hexagon 64"/>
            <p:cNvSpPr/>
            <p:nvPr/>
          </p:nvSpPr>
          <p:spPr>
            <a:xfrm rot="1800000">
              <a:off x="52543" y="2849563"/>
              <a:ext cx="1601681" cy="1389062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7000"/>
              </a:schemeClr>
            </a:solidFill>
            <a:ln w="12700">
              <a:solidFill>
                <a:schemeClr val="bg1">
                  <a:alpha val="8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anchor="ctr"/>
            <a:lstStyle/>
            <a:p>
              <a:pPr algn="ctr">
                <a:defRPr/>
              </a:pPr>
              <a:endParaRPr lang="en-US"/>
            </a:p>
          </p:txBody>
        </p:sp>
        <p:sp>
          <p:nvSpPr>
            <p:cNvPr id="20" name="Hexagon 65"/>
            <p:cNvSpPr/>
            <p:nvPr/>
          </p:nvSpPr>
          <p:spPr>
            <a:xfrm rot="1800000">
              <a:off x="776395" y="4125913"/>
              <a:ext cx="1601681" cy="1389062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anchor="ctr"/>
            <a:lstStyle/>
            <a:p>
              <a:pPr algn="ctr">
                <a:defRPr/>
              </a:pPr>
              <a:endParaRPr lang="en-US"/>
            </a:p>
          </p:txBody>
        </p:sp>
        <p:sp>
          <p:nvSpPr>
            <p:cNvPr id="21" name="Hexagon 66"/>
            <p:cNvSpPr/>
            <p:nvPr/>
          </p:nvSpPr>
          <p:spPr>
            <a:xfrm rot="1800000">
              <a:off x="1509772" y="5411788"/>
              <a:ext cx="1601681" cy="1389062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anchor="ctr"/>
            <a:lstStyle/>
            <a:p>
              <a:pPr algn="ctr">
                <a:defRPr/>
              </a:pPr>
              <a:endParaRPr lang="en-US"/>
            </a:p>
          </p:txBody>
        </p:sp>
        <p:sp>
          <p:nvSpPr>
            <p:cNvPr id="22" name="Hexagon 67"/>
            <p:cNvSpPr/>
            <p:nvPr/>
          </p:nvSpPr>
          <p:spPr>
            <a:xfrm rot="1800000">
              <a:off x="1528821" y="2859088"/>
              <a:ext cx="1601681" cy="1389062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7000"/>
              </a:schemeClr>
            </a:solidFill>
            <a:ln w="12700">
              <a:solidFill>
                <a:schemeClr val="bg1">
                  <a:alpha val="8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anchor="ctr"/>
            <a:lstStyle/>
            <a:p>
              <a:pPr algn="ctr">
                <a:defRPr/>
              </a:pPr>
              <a:endParaRPr lang="en-US"/>
            </a:p>
          </p:txBody>
        </p:sp>
        <p:sp>
          <p:nvSpPr>
            <p:cNvPr id="23" name="Hexagon 68"/>
            <p:cNvSpPr/>
            <p:nvPr/>
          </p:nvSpPr>
          <p:spPr>
            <a:xfrm rot="1800000">
              <a:off x="795444" y="1563688"/>
              <a:ext cx="1601681" cy="1389062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anchor="ctr"/>
            <a:lstStyle/>
            <a:p>
              <a:pPr algn="ctr">
                <a:defRPr/>
              </a:pPr>
              <a:endParaRPr lang="en-US"/>
            </a:p>
          </p:txBody>
        </p:sp>
        <p:sp>
          <p:nvSpPr>
            <p:cNvPr id="24" name="Hexagon 69"/>
            <p:cNvSpPr/>
            <p:nvPr/>
          </p:nvSpPr>
          <p:spPr>
            <a:xfrm rot="1800000">
              <a:off x="6806909" y="4144963"/>
              <a:ext cx="1600094" cy="1389062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1000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anchor="ctr"/>
            <a:lstStyle/>
            <a:p>
              <a:pPr algn="ctr">
                <a:defRPr/>
              </a:pPr>
              <a:endParaRPr lang="en-US"/>
            </a:p>
          </p:txBody>
        </p:sp>
        <p:sp>
          <p:nvSpPr>
            <p:cNvPr id="25" name="Hexagon 70"/>
            <p:cNvSpPr/>
            <p:nvPr/>
          </p:nvSpPr>
          <p:spPr>
            <a:xfrm rot="1800000">
              <a:off x="7549810" y="5421313"/>
              <a:ext cx="1600094" cy="1389062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anchor="ctr"/>
            <a:lstStyle/>
            <a:p>
              <a:pPr algn="ctr">
                <a:defRPr/>
              </a:pPr>
              <a:endParaRPr lang="en-US"/>
            </a:p>
          </p:txBody>
        </p:sp>
        <p:sp>
          <p:nvSpPr>
            <p:cNvPr id="26" name="Hexagon 71"/>
            <p:cNvSpPr/>
            <p:nvPr/>
          </p:nvSpPr>
          <p:spPr>
            <a:xfrm rot="1800000">
              <a:off x="7549810" y="2868613"/>
              <a:ext cx="1600094" cy="1389062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7000"/>
              </a:schemeClr>
            </a:solidFill>
            <a:ln w="12700">
              <a:solidFill>
                <a:schemeClr val="bg1">
                  <a:alpha val="8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anchor="ctr"/>
            <a:lstStyle/>
            <a:p>
              <a:pPr algn="ctr">
                <a:defRPr/>
              </a:pPr>
              <a:endParaRPr lang="en-US"/>
            </a:p>
          </p:txBody>
        </p:sp>
        <p:sp>
          <p:nvSpPr>
            <p:cNvPr id="27" name="Freeform 72"/>
            <p:cNvSpPr/>
            <p:nvPr/>
          </p:nvSpPr>
          <p:spPr>
            <a:xfrm rot="1800000">
              <a:off x="8306998" y="4056063"/>
              <a:ext cx="1242930" cy="1387475"/>
            </a:xfrm>
            <a:custGeom>
              <a:avLst/>
              <a:gdLst>
                <a:gd name="connsiteX0" fmla="*/ 0 w 1601400"/>
                <a:gd name="connsiteY0" fmla="*/ 694118 h 1388236"/>
                <a:gd name="connsiteX1" fmla="*/ 396258 w 1601400"/>
                <a:gd name="connsiteY1" fmla="*/ 0 h 1388236"/>
                <a:gd name="connsiteX2" fmla="*/ 1205142 w 1601400"/>
                <a:gd name="connsiteY2" fmla="*/ 0 h 1388236"/>
                <a:gd name="connsiteX3" fmla="*/ 1601400 w 1601400"/>
                <a:gd name="connsiteY3" fmla="*/ 694118 h 1388236"/>
                <a:gd name="connsiteX4" fmla="*/ 1205142 w 1601400"/>
                <a:gd name="connsiteY4" fmla="*/ 1388236 h 1388236"/>
                <a:gd name="connsiteX5" fmla="*/ 396258 w 1601400"/>
                <a:gd name="connsiteY5" fmla="*/ 1388236 h 1388236"/>
                <a:gd name="connsiteX6" fmla="*/ 0 w 1601400"/>
                <a:gd name="connsiteY6" fmla="*/ 694118 h 1388236"/>
                <a:gd name="connsiteX0" fmla="*/ 0 w 1601400"/>
                <a:gd name="connsiteY0" fmla="*/ 694118 h 1388236"/>
                <a:gd name="connsiteX1" fmla="*/ 396258 w 1601400"/>
                <a:gd name="connsiteY1" fmla="*/ 0 h 1388236"/>
                <a:gd name="connsiteX2" fmla="*/ 474029 w 1601400"/>
                <a:gd name="connsiteY2" fmla="*/ 4016 h 1388236"/>
                <a:gd name="connsiteX3" fmla="*/ 1601400 w 1601400"/>
                <a:gd name="connsiteY3" fmla="*/ 694118 h 1388236"/>
                <a:gd name="connsiteX4" fmla="*/ 1205142 w 1601400"/>
                <a:gd name="connsiteY4" fmla="*/ 1388236 h 1388236"/>
                <a:gd name="connsiteX5" fmla="*/ 396258 w 1601400"/>
                <a:gd name="connsiteY5" fmla="*/ 1388236 h 1388236"/>
                <a:gd name="connsiteX6" fmla="*/ 0 w 1601400"/>
                <a:gd name="connsiteY6" fmla="*/ 694118 h 1388236"/>
                <a:gd name="connsiteX0" fmla="*/ 0 w 1243407"/>
                <a:gd name="connsiteY0" fmla="*/ 694118 h 1388236"/>
                <a:gd name="connsiteX1" fmla="*/ 396258 w 1243407"/>
                <a:gd name="connsiteY1" fmla="*/ 0 h 1388236"/>
                <a:gd name="connsiteX2" fmla="*/ 474029 w 1243407"/>
                <a:gd name="connsiteY2" fmla="*/ 4016 h 1388236"/>
                <a:gd name="connsiteX3" fmla="*/ 1243407 w 1243407"/>
                <a:gd name="connsiteY3" fmla="*/ 1325983 h 1388236"/>
                <a:gd name="connsiteX4" fmla="*/ 1205142 w 1243407"/>
                <a:gd name="connsiteY4" fmla="*/ 1388236 h 1388236"/>
                <a:gd name="connsiteX5" fmla="*/ 396258 w 1243407"/>
                <a:gd name="connsiteY5" fmla="*/ 1388236 h 1388236"/>
                <a:gd name="connsiteX6" fmla="*/ 0 w 1243407"/>
                <a:gd name="connsiteY6" fmla="*/ 694118 h 138823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1243407" h="1388236">
                  <a:moveTo>
                    <a:pt x="0" y="694118"/>
                  </a:moveTo>
                  <a:lnTo>
                    <a:pt x="396258" y="0"/>
                  </a:lnTo>
                  <a:lnTo>
                    <a:pt x="474029" y="4016"/>
                  </a:lnTo>
                  <a:lnTo>
                    <a:pt x="1243407" y="1325983"/>
                  </a:lnTo>
                  <a:lnTo>
                    <a:pt x="1205142" y="1388236"/>
                  </a:lnTo>
                  <a:lnTo>
                    <a:pt x="396258" y="1388236"/>
                  </a:lnTo>
                  <a:lnTo>
                    <a:pt x="0" y="694118"/>
                  </a:lnTo>
                  <a:close/>
                </a:path>
              </a:pathLst>
            </a:custGeom>
            <a:solidFill>
              <a:schemeClr val="bg1">
                <a:alpha val="400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anchor="ctr"/>
            <a:lstStyle/>
            <a:p>
              <a:pPr algn="ctr">
                <a:defRPr/>
              </a:pPr>
              <a:endParaRPr lang="en-US"/>
            </a:p>
          </p:txBody>
        </p:sp>
        <p:sp>
          <p:nvSpPr>
            <p:cNvPr id="28" name="Freeform 73"/>
            <p:cNvSpPr/>
            <p:nvPr/>
          </p:nvSpPr>
          <p:spPr>
            <a:xfrm rot="1800000">
              <a:off x="8306998" y="1511300"/>
              <a:ext cx="1241343" cy="1389063"/>
            </a:xfrm>
            <a:custGeom>
              <a:avLst/>
              <a:gdLst>
                <a:gd name="connsiteX0" fmla="*/ 0 w 1601400"/>
                <a:gd name="connsiteY0" fmla="*/ 694118 h 1388236"/>
                <a:gd name="connsiteX1" fmla="*/ 396258 w 1601400"/>
                <a:gd name="connsiteY1" fmla="*/ 0 h 1388236"/>
                <a:gd name="connsiteX2" fmla="*/ 1205142 w 1601400"/>
                <a:gd name="connsiteY2" fmla="*/ 0 h 1388236"/>
                <a:gd name="connsiteX3" fmla="*/ 1601400 w 1601400"/>
                <a:gd name="connsiteY3" fmla="*/ 694118 h 1388236"/>
                <a:gd name="connsiteX4" fmla="*/ 1205142 w 1601400"/>
                <a:gd name="connsiteY4" fmla="*/ 1388236 h 1388236"/>
                <a:gd name="connsiteX5" fmla="*/ 396258 w 1601400"/>
                <a:gd name="connsiteY5" fmla="*/ 1388236 h 1388236"/>
                <a:gd name="connsiteX6" fmla="*/ 0 w 1601400"/>
                <a:gd name="connsiteY6" fmla="*/ 694118 h 1388236"/>
                <a:gd name="connsiteX0" fmla="*/ 0 w 1601400"/>
                <a:gd name="connsiteY0" fmla="*/ 694704 h 1388822"/>
                <a:gd name="connsiteX1" fmla="*/ 396258 w 1601400"/>
                <a:gd name="connsiteY1" fmla="*/ 586 h 1388822"/>
                <a:gd name="connsiteX2" fmla="*/ 482002 w 1601400"/>
                <a:gd name="connsiteY2" fmla="*/ 0 h 1388822"/>
                <a:gd name="connsiteX3" fmla="*/ 1601400 w 1601400"/>
                <a:gd name="connsiteY3" fmla="*/ 694704 h 1388822"/>
                <a:gd name="connsiteX4" fmla="*/ 1205142 w 1601400"/>
                <a:gd name="connsiteY4" fmla="*/ 1388822 h 1388822"/>
                <a:gd name="connsiteX5" fmla="*/ 396258 w 1601400"/>
                <a:gd name="connsiteY5" fmla="*/ 1388822 h 1388822"/>
                <a:gd name="connsiteX6" fmla="*/ 0 w 1601400"/>
                <a:gd name="connsiteY6" fmla="*/ 694704 h 1388822"/>
                <a:gd name="connsiteX0" fmla="*/ 0 w 1241871"/>
                <a:gd name="connsiteY0" fmla="*/ 694704 h 1388822"/>
                <a:gd name="connsiteX1" fmla="*/ 396258 w 1241871"/>
                <a:gd name="connsiteY1" fmla="*/ 586 h 1388822"/>
                <a:gd name="connsiteX2" fmla="*/ 482002 w 1241871"/>
                <a:gd name="connsiteY2" fmla="*/ 0 h 1388822"/>
                <a:gd name="connsiteX3" fmla="*/ 1241871 w 1241871"/>
                <a:gd name="connsiteY3" fmla="*/ 1323912 h 1388822"/>
                <a:gd name="connsiteX4" fmla="*/ 1205142 w 1241871"/>
                <a:gd name="connsiteY4" fmla="*/ 1388822 h 1388822"/>
                <a:gd name="connsiteX5" fmla="*/ 396258 w 1241871"/>
                <a:gd name="connsiteY5" fmla="*/ 1388822 h 1388822"/>
                <a:gd name="connsiteX6" fmla="*/ 0 w 1241871"/>
                <a:gd name="connsiteY6" fmla="*/ 694704 h 1388822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1241871" h="1388822">
                  <a:moveTo>
                    <a:pt x="0" y="694704"/>
                  </a:moveTo>
                  <a:lnTo>
                    <a:pt x="396258" y="586"/>
                  </a:lnTo>
                  <a:lnTo>
                    <a:pt x="482002" y="0"/>
                  </a:lnTo>
                  <a:lnTo>
                    <a:pt x="1241871" y="1323912"/>
                  </a:lnTo>
                  <a:lnTo>
                    <a:pt x="1205142" y="1388822"/>
                  </a:lnTo>
                  <a:lnTo>
                    <a:pt x="396258" y="1388822"/>
                  </a:lnTo>
                  <a:lnTo>
                    <a:pt x="0" y="694704"/>
                  </a:lnTo>
                  <a:close/>
                </a:path>
              </a:pathLst>
            </a:custGeom>
            <a:solidFill>
              <a:schemeClr val="bg1">
                <a:alpha val="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anchor="ctr"/>
            <a:lstStyle/>
            <a:p>
              <a:pPr algn="ctr">
                <a:defRPr/>
              </a:pPr>
              <a:endParaRPr lang="en-US"/>
            </a:p>
          </p:txBody>
        </p:sp>
      </p:grpSp>
      <p:sp>
        <p:nvSpPr>
          <p:cNvPr id="44" name="Rectangle 93"/>
          <p:cNvSpPr/>
          <p:nvPr/>
        </p:nvSpPr>
        <p:spPr>
          <a:xfrm>
            <a:off x="4560888" y="-22225"/>
            <a:ext cx="3679825" cy="6272213"/>
          </a:xfrm>
          <a:prstGeom prst="rect">
            <a:avLst/>
          </a:prstGeom>
          <a:solidFill>
            <a:srgbClr val="F5F5F5"/>
          </a:solidFill>
          <a:ln>
            <a:solidFill>
              <a:schemeClr val="bg2">
                <a:lumMod val="50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>
              <a:defRPr/>
            </a:pPr>
            <a:endParaRPr lang="en-US"/>
          </a:p>
        </p:txBody>
      </p:sp>
      <p:sp>
        <p:nvSpPr>
          <p:cNvPr id="45" name="Rectangle 100"/>
          <p:cNvSpPr/>
          <p:nvPr/>
        </p:nvSpPr>
        <p:spPr>
          <a:xfrm>
            <a:off x="4649788" y="-22225"/>
            <a:ext cx="3505200" cy="623888"/>
          </a:xfrm>
          <a:prstGeom prst="rect">
            <a:avLst/>
          </a:prstGeom>
          <a:solidFill>
            <a:schemeClr val="accent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>
              <a:defRPr/>
            </a:pPr>
            <a:endParaRPr lang="en-US"/>
          </a:p>
        </p:txBody>
      </p:sp>
      <p:sp>
        <p:nvSpPr>
          <p:cNvPr id="46" name="Rectangle 101"/>
          <p:cNvSpPr/>
          <p:nvPr/>
        </p:nvSpPr>
        <p:spPr>
          <a:xfrm>
            <a:off x="904875" y="601663"/>
            <a:ext cx="3562350" cy="5648325"/>
          </a:xfrm>
          <a:prstGeom prst="rect">
            <a:avLst/>
          </a:prstGeom>
          <a:solidFill>
            <a:srgbClr val="FFFFFF"/>
          </a:solidFill>
          <a:ln w="3175">
            <a:solidFill>
              <a:schemeClr val="tx2">
                <a:lumMod val="50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>
              <a:defRPr/>
            </a:pPr>
            <a:endParaRPr lang="en-US"/>
          </a:p>
        </p:txBody>
      </p:sp>
      <p:sp>
        <p:nvSpPr>
          <p:cNvPr id="47" name="Rectangle 104"/>
          <p:cNvSpPr/>
          <p:nvPr/>
        </p:nvSpPr>
        <p:spPr>
          <a:xfrm>
            <a:off x="4651375" y="6088063"/>
            <a:ext cx="3505200" cy="82550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>
              <a:defRPr/>
            </a:pPr>
            <a:endParaRPr lang="en-US"/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734424" y="2660904"/>
            <a:ext cx="3300984" cy="1463040"/>
          </a:xfrm>
        </p:spPr>
        <p:txBody>
          <a:bodyPr>
            <a:normAutofit/>
          </a:bodyPr>
          <a:lstStyle>
            <a:lvl1pPr algn="l">
              <a:defRPr sz="2800" b="0"/>
            </a:lvl1pPr>
          </a:lstStyle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005208" y="693795"/>
            <a:ext cx="3359623" cy="5468112"/>
          </a:xfrm>
        </p:spPr>
        <p:txBody>
          <a:bodyPr rtlCol="0">
            <a:normAutofit/>
          </a:bodyPr>
          <a:lstStyle>
            <a:lvl1pPr marL="0" indent="0">
              <a:buNone/>
              <a:defRPr sz="3200">
                <a:solidFill>
                  <a:schemeClr val="accent1"/>
                </a:solidFill>
              </a:defRPr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pPr lvl="0"/>
            <a:r>
              <a:rPr lang="cs-CZ" noProof="0" smtClean="0"/>
              <a:t>Kliknutím na ikonu přidáte obrázek.</a:t>
            </a:r>
            <a:endParaRPr lang="en-US" noProof="0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734630" y="4133088"/>
            <a:ext cx="3300573" cy="1519561"/>
          </a:xfrm>
        </p:spPr>
        <p:txBody>
          <a:bodyPr>
            <a:normAutofit/>
          </a:bodyPr>
          <a:lstStyle>
            <a:lvl1pPr marL="0" indent="0">
              <a:buNone/>
              <a:defRPr sz="1600">
                <a:solidFill>
                  <a:srgbClr val="424242"/>
                </a:solidFill>
              </a:defRPr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8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576F7A2C-FCC5-40A8-B90D-964DCC0EB023}" type="datetimeFigureOut">
              <a:rPr lang="cs-CZ"/>
              <a:pPr>
                <a:defRPr/>
              </a:pPr>
              <a:t>10.1.2013</a:t>
            </a:fld>
            <a:endParaRPr lang="cs-CZ"/>
          </a:p>
        </p:txBody>
      </p:sp>
      <p:sp>
        <p:nvSpPr>
          <p:cNvPr id="49" name="Footer Placeholder 5"/>
          <p:cNvSpPr>
            <a:spLocks noGrp="1"/>
          </p:cNvSpPr>
          <p:nvPr>
            <p:ph type="ftr" sz="quarter" idx="11"/>
          </p:nvPr>
        </p:nvSpPr>
        <p:spPr>
          <a:xfrm>
            <a:off x="4641850" y="5724525"/>
            <a:ext cx="3492500" cy="365125"/>
          </a:xfrm>
        </p:spPr>
        <p:txBody>
          <a:bodyPr>
            <a:normAutofit/>
          </a:bodyPr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50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B554B247-D05E-47D7-974F-9E2A9D5E70CD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4070397925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1F578533-3EBC-45E9-A7F3-16628BD02FCF}" type="datetimeFigureOut">
              <a:rPr lang="cs-CZ"/>
              <a:pPr>
                <a:defRPr/>
              </a:pPr>
              <a:t>10.1.2013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9C27B2A6-ECD0-480B-9D49-5B7AA58F03E4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461361310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1030147"/>
            <a:ext cx="1484453" cy="4780344"/>
          </a:xfrm>
        </p:spPr>
        <p:txBody>
          <a:bodyPr vert="eaVert" anchor="ctr"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1053296" y="1030147"/>
            <a:ext cx="5423704" cy="4780344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AE934A69-54D7-474F-873B-09119863BC93}" type="datetimeFigureOut">
              <a:rPr lang="cs-CZ"/>
              <a:pPr>
                <a:defRPr/>
              </a:pPr>
              <a:t>10.1.2013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9880ECDD-E6E9-4B31-9F37-6D91798548B4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2586254620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2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1026" name="Group 41"/>
          <p:cNvGrpSpPr>
            <a:grpSpLocks/>
          </p:cNvGrpSpPr>
          <p:nvPr/>
        </p:nvGrpSpPr>
        <p:grpSpPr bwMode="auto">
          <a:xfrm>
            <a:off x="-304800" y="0"/>
            <a:ext cx="9932988" cy="6858000"/>
            <a:chOff x="-382404" y="0"/>
            <a:chExt cx="9932332" cy="6858000"/>
          </a:xfrm>
        </p:grpSpPr>
        <p:grpSp>
          <p:nvGrpSpPr>
            <p:cNvPr id="1035" name="Group 44"/>
            <p:cNvGrpSpPr>
              <a:grpSpLocks/>
            </p:cNvGrpSpPr>
            <p:nvPr/>
          </p:nvGrpSpPr>
          <p:grpSpPr bwMode="auto">
            <a:xfrm>
              <a:off x="0" y="0"/>
              <a:ext cx="9144000" cy="6858000"/>
              <a:chOff x="0" y="0"/>
              <a:chExt cx="9144000" cy="6858000"/>
            </a:xfrm>
          </p:grpSpPr>
          <p:grpSp>
            <p:nvGrpSpPr>
              <p:cNvPr id="1058" name="Group 4"/>
              <p:cNvGrpSpPr>
                <a:grpSpLocks/>
              </p:cNvGrpSpPr>
              <p:nvPr/>
            </p:nvGrpSpPr>
            <p:grpSpPr bwMode="auto">
              <a:xfrm>
                <a:off x="0" y="0"/>
                <a:ext cx="2514600" cy="6858000"/>
                <a:chOff x="0" y="0"/>
                <a:chExt cx="2514600" cy="6858000"/>
              </a:xfrm>
            </p:grpSpPr>
            <p:sp>
              <p:nvSpPr>
                <p:cNvPr id="113" name="Rectangle 112"/>
                <p:cNvSpPr/>
                <p:nvPr/>
              </p:nvSpPr>
              <p:spPr>
                <a:xfrm>
                  <a:off x="914499" y="0"/>
                  <a:ext cx="1600094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anchor="ctr"/>
                <a:lstStyle/>
                <a:p>
                  <a:pPr algn="ctr">
                    <a:defRPr/>
                  </a:pPr>
                  <a:endParaRPr lang="en-US"/>
                </a:p>
              </p:txBody>
            </p:sp>
            <p:sp>
              <p:nvSpPr>
                <p:cNvPr id="114" name="Rectangle 2"/>
                <p:cNvSpPr/>
                <p:nvPr/>
              </p:nvSpPr>
              <p:spPr>
                <a:xfrm>
                  <a:off x="159" y="0"/>
                  <a:ext cx="45717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anchor="ctr"/>
                <a:lstStyle/>
                <a:p>
                  <a:pPr algn="ctr">
                    <a:defRPr/>
                  </a:pPr>
                  <a:endParaRPr lang="en-US"/>
                </a:p>
              </p:txBody>
            </p:sp>
            <p:sp>
              <p:nvSpPr>
                <p:cNvPr id="115" name="Rectangle 3"/>
                <p:cNvSpPr/>
                <p:nvPr/>
              </p:nvSpPr>
              <p:spPr>
                <a:xfrm>
                  <a:off x="228744" y="0"/>
                  <a:ext cx="76195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anchor="ctr"/>
                <a:lstStyle/>
                <a:p>
                  <a:pPr algn="ctr">
                    <a:defRPr/>
                  </a:pPr>
                  <a:endParaRPr lang="en-US"/>
                </a:p>
              </p:txBody>
            </p:sp>
          </p:grpSp>
          <p:grpSp>
            <p:nvGrpSpPr>
              <p:cNvPr id="1059" name="Group 5"/>
              <p:cNvGrpSpPr>
                <a:grpSpLocks/>
              </p:cNvGrpSpPr>
              <p:nvPr/>
            </p:nvGrpSpPr>
            <p:grpSpPr bwMode="auto">
              <a:xfrm>
                <a:off x="422910" y="0"/>
                <a:ext cx="2514600" cy="6858000"/>
                <a:chOff x="0" y="0"/>
                <a:chExt cx="2514600" cy="6858000"/>
              </a:xfrm>
            </p:grpSpPr>
            <p:sp>
              <p:nvSpPr>
                <p:cNvPr id="110" name="Rectangle 109"/>
                <p:cNvSpPr/>
                <p:nvPr/>
              </p:nvSpPr>
              <p:spPr>
                <a:xfrm>
                  <a:off x="913836" y="0"/>
                  <a:ext cx="1600094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anchor="ctr"/>
                <a:lstStyle/>
                <a:p>
                  <a:pPr algn="ctr">
                    <a:defRPr/>
                  </a:pPr>
                  <a:endParaRPr lang="en-US"/>
                </a:p>
              </p:txBody>
            </p:sp>
            <p:sp>
              <p:nvSpPr>
                <p:cNvPr id="111" name="Rectangle 110"/>
                <p:cNvSpPr/>
                <p:nvPr/>
              </p:nvSpPr>
              <p:spPr>
                <a:xfrm>
                  <a:off x="-504" y="0"/>
                  <a:ext cx="45717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anchor="ctr"/>
                <a:lstStyle/>
                <a:p>
                  <a:pPr algn="ctr">
                    <a:defRPr/>
                  </a:pPr>
                  <a:endParaRPr lang="en-US"/>
                </a:p>
              </p:txBody>
            </p:sp>
            <p:sp>
              <p:nvSpPr>
                <p:cNvPr id="112" name="Rectangle 111"/>
                <p:cNvSpPr/>
                <p:nvPr/>
              </p:nvSpPr>
              <p:spPr>
                <a:xfrm>
                  <a:off x="228081" y="0"/>
                  <a:ext cx="76195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anchor="ctr"/>
                <a:lstStyle/>
                <a:p>
                  <a:pPr algn="ctr">
                    <a:defRPr/>
                  </a:pPr>
                  <a:endParaRPr lang="en-US"/>
                </a:p>
              </p:txBody>
            </p:sp>
          </p:grpSp>
          <p:grpSp>
            <p:nvGrpSpPr>
              <p:cNvPr id="1060" name="Group 9"/>
              <p:cNvGrpSpPr>
                <a:grpSpLocks/>
              </p:cNvGrpSpPr>
              <p:nvPr/>
            </p:nvGrpSpPr>
            <p:grpSpPr bwMode="auto">
              <a:xfrm rot="10800000">
                <a:off x="6629400" y="0"/>
                <a:ext cx="2514600" cy="6858000"/>
                <a:chOff x="0" y="0"/>
                <a:chExt cx="2514600" cy="6858000"/>
              </a:xfrm>
            </p:grpSpPr>
            <p:sp>
              <p:nvSpPr>
                <p:cNvPr id="107" name="Rectangle 106"/>
                <p:cNvSpPr/>
                <p:nvPr/>
              </p:nvSpPr>
              <p:spPr>
                <a:xfrm>
                  <a:off x="914785" y="0"/>
                  <a:ext cx="1600094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anchor="ctr"/>
                <a:lstStyle/>
                <a:p>
                  <a:pPr algn="ctr">
                    <a:defRPr/>
                  </a:pPr>
                  <a:endParaRPr lang="en-US"/>
                </a:p>
              </p:txBody>
            </p:sp>
            <p:sp>
              <p:nvSpPr>
                <p:cNvPr id="108" name="Rectangle 107"/>
                <p:cNvSpPr/>
                <p:nvPr/>
              </p:nvSpPr>
              <p:spPr>
                <a:xfrm>
                  <a:off x="445" y="0"/>
                  <a:ext cx="45717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anchor="ctr"/>
                <a:lstStyle/>
                <a:p>
                  <a:pPr algn="ctr">
                    <a:defRPr/>
                  </a:pPr>
                  <a:endParaRPr lang="en-US"/>
                </a:p>
              </p:txBody>
            </p:sp>
            <p:sp>
              <p:nvSpPr>
                <p:cNvPr id="109" name="Rectangle 108"/>
                <p:cNvSpPr/>
                <p:nvPr/>
              </p:nvSpPr>
              <p:spPr>
                <a:xfrm>
                  <a:off x="229030" y="0"/>
                  <a:ext cx="76195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anchor="ctr"/>
                <a:lstStyle/>
                <a:p>
                  <a:pPr algn="ctr">
                    <a:defRPr/>
                  </a:pPr>
                  <a:endParaRPr lang="en-US"/>
                </a:p>
              </p:txBody>
            </p:sp>
          </p:grpSp>
          <p:sp>
            <p:nvSpPr>
              <p:cNvPr id="104" name="Rectangle 103"/>
              <p:cNvSpPr/>
              <p:nvPr/>
            </p:nvSpPr>
            <p:spPr>
              <a:xfrm>
                <a:off x="3809907" y="0"/>
                <a:ext cx="2819214" cy="6858000"/>
              </a:xfrm>
              <a:prstGeom prst="rect">
                <a:avLst/>
              </a:prstGeom>
              <a:solidFill>
                <a:schemeClr val="bg1">
                  <a:alpha val="10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anchor="ctr"/>
              <a:lstStyle/>
              <a:p>
                <a:pPr algn="ctr">
                  <a:defRPr/>
                </a:pPr>
                <a:endParaRPr lang="en-US"/>
              </a:p>
            </p:txBody>
          </p:sp>
          <p:sp>
            <p:nvSpPr>
              <p:cNvPr id="105" name="Rectangle 104"/>
              <p:cNvSpPr/>
              <p:nvPr/>
            </p:nvSpPr>
            <p:spPr>
              <a:xfrm>
                <a:off x="2895568" y="0"/>
                <a:ext cx="457170" cy="6858000"/>
              </a:xfrm>
              <a:prstGeom prst="rect">
                <a:avLst/>
              </a:prstGeom>
              <a:solidFill>
                <a:schemeClr val="bg1">
                  <a:alpha val="10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anchor="ctr"/>
              <a:lstStyle/>
              <a:p>
                <a:pPr algn="ctr">
                  <a:defRPr/>
                </a:pPr>
                <a:endParaRPr lang="en-US"/>
              </a:p>
            </p:txBody>
          </p:sp>
          <p:sp>
            <p:nvSpPr>
              <p:cNvPr id="106" name="Rectangle 105"/>
              <p:cNvSpPr/>
              <p:nvPr/>
            </p:nvSpPr>
            <p:spPr>
              <a:xfrm>
                <a:off x="3124153" y="0"/>
                <a:ext cx="761950" cy="6858000"/>
              </a:xfrm>
              <a:prstGeom prst="rect">
                <a:avLst/>
              </a:prstGeom>
              <a:solidFill>
                <a:schemeClr val="bg1">
                  <a:alpha val="10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anchor="ctr"/>
              <a:lstStyle/>
              <a:p>
                <a:pPr algn="ctr">
                  <a:defRPr/>
                </a:pPr>
                <a:endParaRPr lang="en-US"/>
              </a:p>
            </p:txBody>
          </p:sp>
        </p:grpSp>
        <p:sp>
          <p:nvSpPr>
            <p:cNvPr id="44" name="Freeform 43"/>
            <p:cNvSpPr/>
            <p:nvPr/>
          </p:nvSpPr>
          <p:spPr>
            <a:xfrm>
              <a:off x="-12540" y="5035550"/>
              <a:ext cx="9144983" cy="1174750"/>
            </a:xfrm>
            <a:custGeom>
              <a:avLst/>
              <a:gdLst>
                <a:gd name="connsiteX0" fmla="*/ 0 w 9144000"/>
                <a:gd name="connsiteY0" fmla="*/ 1116280 h 1175656"/>
                <a:gd name="connsiteX1" fmla="*/ 1674420 w 9144000"/>
                <a:gd name="connsiteY1" fmla="*/ 1163781 h 1175656"/>
                <a:gd name="connsiteX2" fmla="*/ 4120737 w 9144000"/>
                <a:gd name="connsiteY2" fmla="*/ 1045028 h 1175656"/>
                <a:gd name="connsiteX3" fmla="*/ 7172696 w 9144000"/>
                <a:gd name="connsiteY3" fmla="*/ 605641 h 1175656"/>
                <a:gd name="connsiteX4" fmla="*/ 9144000 w 9144000"/>
                <a:gd name="connsiteY4" fmla="*/ 0 h 1175656"/>
                <a:gd name="connsiteX0" fmla="*/ 0 w 9144000"/>
                <a:gd name="connsiteY0" fmla="*/ 1270659 h 1330035"/>
                <a:gd name="connsiteX1" fmla="*/ 1674420 w 9144000"/>
                <a:gd name="connsiteY1" fmla="*/ 1318160 h 1330035"/>
                <a:gd name="connsiteX2" fmla="*/ 4120737 w 9144000"/>
                <a:gd name="connsiteY2" fmla="*/ 1199407 h 1330035"/>
                <a:gd name="connsiteX3" fmla="*/ 7172696 w 9144000"/>
                <a:gd name="connsiteY3" fmla="*/ 760020 h 1330035"/>
                <a:gd name="connsiteX4" fmla="*/ 9144000 w 9144000"/>
                <a:gd name="connsiteY4" fmla="*/ 0 h 1330035"/>
                <a:gd name="connsiteX0" fmla="*/ 0 w 9144000"/>
                <a:gd name="connsiteY0" fmla="*/ 1270659 h 1330035"/>
                <a:gd name="connsiteX1" fmla="*/ 1674420 w 9144000"/>
                <a:gd name="connsiteY1" fmla="*/ 1318160 h 1330035"/>
                <a:gd name="connsiteX2" fmla="*/ 4120737 w 9144000"/>
                <a:gd name="connsiteY2" fmla="*/ 1199407 h 1330035"/>
                <a:gd name="connsiteX3" fmla="*/ 7172696 w 9144000"/>
                <a:gd name="connsiteY3" fmla="*/ 760020 h 1330035"/>
                <a:gd name="connsiteX4" fmla="*/ 9144000 w 9144000"/>
                <a:gd name="connsiteY4" fmla="*/ 0 h 1330035"/>
                <a:gd name="connsiteX0" fmla="*/ 0 w 9144000"/>
                <a:gd name="connsiteY0" fmla="*/ 1270659 h 1330035"/>
                <a:gd name="connsiteX1" fmla="*/ 1674420 w 9144000"/>
                <a:gd name="connsiteY1" fmla="*/ 1318160 h 1330035"/>
                <a:gd name="connsiteX2" fmla="*/ 4120737 w 9144000"/>
                <a:gd name="connsiteY2" fmla="*/ 1199407 h 1330035"/>
                <a:gd name="connsiteX3" fmla="*/ 7172696 w 9144000"/>
                <a:gd name="connsiteY3" fmla="*/ 760020 h 1330035"/>
                <a:gd name="connsiteX4" fmla="*/ 9144000 w 9144000"/>
                <a:gd name="connsiteY4" fmla="*/ 0 h 1330035"/>
                <a:gd name="connsiteX0" fmla="*/ 0 w 9144000"/>
                <a:gd name="connsiteY0" fmla="*/ 1116279 h 1175655"/>
                <a:gd name="connsiteX1" fmla="*/ 1674420 w 9144000"/>
                <a:gd name="connsiteY1" fmla="*/ 1163780 h 1175655"/>
                <a:gd name="connsiteX2" fmla="*/ 4120737 w 9144000"/>
                <a:gd name="connsiteY2" fmla="*/ 1045027 h 1175655"/>
                <a:gd name="connsiteX3" fmla="*/ 7172696 w 9144000"/>
                <a:gd name="connsiteY3" fmla="*/ 605640 h 1175655"/>
                <a:gd name="connsiteX4" fmla="*/ 9144000 w 9144000"/>
                <a:gd name="connsiteY4" fmla="*/ 0 h 117565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9144000" h="1175655">
                  <a:moveTo>
                    <a:pt x="0" y="1116279"/>
                  </a:moveTo>
                  <a:cubicBezTo>
                    <a:pt x="493815" y="1145967"/>
                    <a:pt x="987631" y="1175655"/>
                    <a:pt x="1674420" y="1163780"/>
                  </a:cubicBezTo>
                  <a:cubicBezTo>
                    <a:pt x="2361209" y="1151905"/>
                    <a:pt x="3204358" y="1138050"/>
                    <a:pt x="4120737" y="1045027"/>
                  </a:cubicBezTo>
                  <a:cubicBezTo>
                    <a:pt x="5037116" y="952004"/>
                    <a:pt x="6335486" y="779811"/>
                    <a:pt x="7172696" y="605640"/>
                  </a:cubicBezTo>
                  <a:cubicBezTo>
                    <a:pt x="8009907" y="431469"/>
                    <a:pt x="8866910" y="154379"/>
                    <a:pt x="9144000" y="0"/>
                  </a:cubicBezTo>
                </a:path>
              </a:pathLst>
            </a:custGeom>
            <a:ln w="6350">
              <a:solidFill>
                <a:schemeClr val="bg1">
                  <a:alpha val="20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  <p:txBody>
            <a:bodyPr anchor="ctr"/>
            <a:lstStyle/>
            <a:p>
              <a:pPr algn="ctr">
                <a:defRPr/>
              </a:pPr>
              <a:endParaRPr lang="en-US"/>
            </a:p>
          </p:txBody>
        </p:sp>
        <p:sp>
          <p:nvSpPr>
            <p:cNvPr id="45" name="Freeform 44"/>
            <p:cNvSpPr/>
            <p:nvPr/>
          </p:nvSpPr>
          <p:spPr>
            <a:xfrm>
              <a:off x="-12540" y="3467100"/>
              <a:ext cx="9144983" cy="890588"/>
            </a:xfrm>
            <a:custGeom>
              <a:avLst/>
              <a:gdLst>
                <a:gd name="connsiteX0" fmla="*/ 0 w 9144000"/>
                <a:gd name="connsiteY0" fmla="*/ 890650 h 890650"/>
                <a:gd name="connsiteX1" fmla="*/ 1045028 w 9144000"/>
                <a:gd name="connsiteY1" fmla="*/ 475013 h 890650"/>
                <a:gd name="connsiteX2" fmla="*/ 3111335 w 9144000"/>
                <a:gd name="connsiteY2" fmla="*/ 71252 h 890650"/>
                <a:gd name="connsiteX3" fmla="*/ 5913911 w 9144000"/>
                <a:gd name="connsiteY3" fmla="*/ 71252 h 890650"/>
                <a:gd name="connsiteX4" fmla="*/ 9144000 w 9144000"/>
                <a:gd name="connsiteY4" fmla="*/ 498764 h 89065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9144000" h="890650">
                  <a:moveTo>
                    <a:pt x="0" y="890650"/>
                  </a:moveTo>
                  <a:cubicBezTo>
                    <a:pt x="263236" y="751114"/>
                    <a:pt x="526472" y="611579"/>
                    <a:pt x="1045028" y="475013"/>
                  </a:cubicBezTo>
                  <a:cubicBezTo>
                    <a:pt x="1563584" y="338447"/>
                    <a:pt x="2299855" y="138545"/>
                    <a:pt x="3111335" y="71252"/>
                  </a:cubicBezTo>
                  <a:cubicBezTo>
                    <a:pt x="3922815" y="3959"/>
                    <a:pt x="4908467" y="0"/>
                    <a:pt x="5913911" y="71252"/>
                  </a:cubicBezTo>
                  <a:cubicBezTo>
                    <a:pt x="6919355" y="142504"/>
                    <a:pt x="8595756" y="427512"/>
                    <a:pt x="9144000" y="498764"/>
                  </a:cubicBezTo>
                </a:path>
              </a:pathLst>
            </a:custGeom>
            <a:ln w="6350">
              <a:solidFill>
                <a:schemeClr val="bg1">
                  <a:alpha val="20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  <p:txBody>
            <a:bodyPr anchor="ctr"/>
            <a:lstStyle/>
            <a:p>
              <a:pPr algn="ctr">
                <a:defRPr/>
              </a:pPr>
              <a:endParaRPr lang="en-US"/>
            </a:p>
          </p:txBody>
        </p:sp>
        <p:sp>
          <p:nvSpPr>
            <p:cNvPr id="46" name="Freeform 45"/>
            <p:cNvSpPr/>
            <p:nvPr/>
          </p:nvSpPr>
          <p:spPr>
            <a:xfrm>
              <a:off x="-23653" y="5640388"/>
              <a:ext cx="3004940" cy="1211262"/>
            </a:xfrm>
            <a:custGeom>
              <a:avLst/>
              <a:gdLst>
                <a:gd name="connsiteX0" fmla="*/ 0 w 3004457"/>
                <a:gd name="connsiteY0" fmla="*/ 0 h 1211283"/>
                <a:gd name="connsiteX1" fmla="*/ 3004457 w 3004457"/>
                <a:gd name="connsiteY1" fmla="*/ 1211283 h 1211283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</a:cxnLst>
              <a:rect l="l" t="t" r="r" b="b"/>
              <a:pathLst>
                <a:path w="3004457" h="1211283">
                  <a:moveTo>
                    <a:pt x="0" y="0"/>
                  </a:moveTo>
                  <a:cubicBezTo>
                    <a:pt x="1103415" y="501732"/>
                    <a:pt x="2206831" y="1003465"/>
                    <a:pt x="3004457" y="1211283"/>
                  </a:cubicBezTo>
                </a:path>
              </a:pathLst>
            </a:custGeom>
            <a:ln w="6350">
              <a:solidFill>
                <a:schemeClr val="bg1">
                  <a:alpha val="20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  <p:txBody>
            <a:bodyPr anchor="ctr"/>
            <a:lstStyle/>
            <a:p>
              <a:pPr algn="ctr">
                <a:defRPr/>
              </a:pPr>
              <a:endParaRPr lang="en-US"/>
            </a:p>
          </p:txBody>
        </p:sp>
        <p:sp>
          <p:nvSpPr>
            <p:cNvPr id="47" name="Freeform 46"/>
            <p:cNvSpPr/>
            <p:nvPr/>
          </p:nvSpPr>
          <p:spPr>
            <a:xfrm>
              <a:off x="-12540" y="5284788"/>
              <a:ext cx="9144983" cy="1477962"/>
            </a:xfrm>
            <a:custGeom>
              <a:avLst/>
              <a:gdLst>
                <a:gd name="connsiteX0" fmla="*/ 0 w 9144000"/>
                <a:gd name="connsiteY0" fmla="*/ 0 h 1478478"/>
                <a:gd name="connsiteX1" fmla="*/ 1104405 w 9144000"/>
                <a:gd name="connsiteY1" fmla="*/ 344385 h 1478478"/>
                <a:gd name="connsiteX2" fmla="*/ 3194462 w 9144000"/>
                <a:gd name="connsiteY2" fmla="*/ 866899 h 1478478"/>
                <a:gd name="connsiteX3" fmla="*/ 5676405 w 9144000"/>
                <a:gd name="connsiteY3" fmla="*/ 1282536 h 1478478"/>
                <a:gd name="connsiteX4" fmla="*/ 7730836 w 9144000"/>
                <a:gd name="connsiteY4" fmla="*/ 1448790 h 1478478"/>
                <a:gd name="connsiteX5" fmla="*/ 8573984 w 9144000"/>
                <a:gd name="connsiteY5" fmla="*/ 1460665 h 1478478"/>
                <a:gd name="connsiteX6" fmla="*/ 9144000 w 9144000"/>
                <a:gd name="connsiteY6" fmla="*/ 1425039 h 1478478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9144000" h="1478478">
                  <a:moveTo>
                    <a:pt x="0" y="0"/>
                  </a:moveTo>
                  <a:cubicBezTo>
                    <a:pt x="285997" y="99951"/>
                    <a:pt x="571995" y="199902"/>
                    <a:pt x="1104405" y="344385"/>
                  </a:cubicBezTo>
                  <a:cubicBezTo>
                    <a:pt x="1636815" y="488868"/>
                    <a:pt x="2432462" y="710541"/>
                    <a:pt x="3194462" y="866899"/>
                  </a:cubicBezTo>
                  <a:cubicBezTo>
                    <a:pt x="3956462" y="1023258"/>
                    <a:pt x="4920343" y="1185554"/>
                    <a:pt x="5676405" y="1282536"/>
                  </a:cubicBezTo>
                  <a:cubicBezTo>
                    <a:pt x="6432467" y="1379518"/>
                    <a:pt x="7247906" y="1419102"/>
                    <a:pt x="7730836" y="1448790"/>
                  </a:cubicBezTo>
                  <a:cubicBezTo>
                    <a:pt x="8213766" y="1478478"/>
                    <a:pt x="8338457" y="1464623"/>
                    <a:pt x="8573984" y="1460665"/>
                  </a:cubicBezTo>
                  <a:cubicBezTo>
                    <a:pt x="8809511" y="1456707"/>
                    <a:pt x="8976755" y="1440873"/>
                    <a:pt x="9144000" y="1425039"/>
                  </a:cubicBezTo>
                </a:path>
              </a:pathLst>
            </a:custGeom>
            <a:ln w="6350">
              <a:solidFill>
                <a:schemeClr val="bg1">
                  <a:alpha val="20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  <p:txBody>
            <a:bodyPr anchor="ctr"/>
            <a:lstStyle/>
            <a:p>
              <a:pPr algn="ctr">
                <a:defRPr/>
              </a:pPr>
              <a:endParaRPr lang="en-US"/>
            </a:p>
          </p:txBody>
        </p:sp>
        <p:sp>
          <p:nvSpPr>
            <p:cNvPr id="49" name="Freeform 48"/>
            <p:cNvSpPr/>
            <p:nvPr/>
          </p:nvSpPr>
          <p:spPr>
            <a:xfrm>
              <a:off x="2136793" y="5132388"/>
              <a:ext cx="6982951" cy="1719262"/>
            </a:xfrm>
            <a:custGeom>
              <a:avLst/>
              <a:gdLst>
                <a:gd name="connsiteX0" fmla="*/ 0 w 6982691"/>
                <a:gd name="connsiteY0" fmla="*/ 1719942 h 1719942"/>
                <a:gd name="connsiteX1" fmla="*/ 546265 w 6982691"/>
                <a:gd name="connsiteY1" fmla="*/ 1185553 h 1719942"/>
                <a:gd name="connsiteX2" fmla="*/ 1330037 w 6982691"/>
                <a:gd name="connsiteY2" fmla="*/ 710540 h 1719942"/>
                <a:gd name="connsiteX3" fmla="*/ 2078182 w 6982691"/>
                <a:gd name="connsiteY3" fmla="*/ 437407 h 1719942"/>
                <a:gd name="connsiteX4" fmla="*/ 3348842 w 6982691"/>
                <a:gd name="connsiteY4" fmla="*/ 152399 h 1719942"/>
                <a:gd name="connsiteX5" fmla="*/ 4001985 w 6982691"/>
                <a:gd name="connsiteY5" fmla="*/ 69272 h 1719942"/>
                <a:gd name="connsiteX6" fmla="*/ 5047013 w 6982691"/>
                <a:gd name="connsiteY6" fmla="*/ 9896 h 1719942"/>
                <a:gd name="connsiteX7" fmla="*/ 5890161 w 6982691"/>
                <a:gd name="connsiteY7" fmla="*/ 9896 h 1719942"/>
                <a:gd name="connsiteX8" fmla="*/ 6495803 w 6982691"/>
                <a:gd name="connsiteY8" fmla="*/ 9896 h 1719942"/>
                <a:gd name="connsiteX9" fmla="*/ 6899564 w 6982691"/>
                <a:gd name="connsiteY9" fmla="*/ 33646 h 1719942"/>
                <a:gd name="connsiteX10" fmla="*/ 6982691 w 6982691"/>
                <a:gd name="connsiteY10" fmla="*/ 45522 h 1719942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</a:cxnLst>
              <a:rect l="l" t="t" r="r" b="b"/>
              <a:pathLst>
                <a:path w="6982691" h="1719942">
                  <a:moveTo>
                    <a:pt x="0" y="1719942"/>
                  </a:moveTo>
                  <a:cubicBezTo>
                    <a:pt x="162296" y="1536864"/>
                    <a:pt x="324592" y="1353787"/>
                    <a:pt x="546265" y="1185553"/>
                  </a:cubicBezTo>
                  <a:cubicBezTo>
                    <a:pt x="767938" y="1017319"/>
                    <a:pt x="1074718" y="835231"/>
                    <a:pt x="1330037" y="710540"/>
                  </a:cubicBezTo>
                  <a:cubicBezTo>
                    <a:pt x="1585356" y="585849"/>
                    <a:pt x="1741715" y="530430"/>
                    <a:pt x="2078182" y="437407"/>
                  </a:cubicBezTo>
                  <a:cubicBezTo>
                    <a:pt x="2414649" y="344384"/>
                    <a:pt x="3028208" y="213755"/>
                    <a:pt x="3348842" y="152399"/>
                  </a:cubicBezTo>
                  <a:cubicBezTo>
                    <a:pt x="3669476" y="91043"/>
                    <a:pt x="3718957" y="93022"/>
                    <a:pt x="4001985" y="69272"/>
                  </a:cubicBezTo>
                  <a:cubicBezTo>
                    <a:pt x="4285013" y="45522"/>
                    <a:pt x="4732317" y="19792"/>
                    <a:pt x="5047013" y="9896"/>
                  </a:cubicBezTo>
                  <a:cubicBezTo>
                    <a:pt x="5361709" y="0"/>
                    <a:pt x="5890161" y="9896"/>
                    <a:pt x="5890161" y="9896"/>
                  </a:cubicBezTo>
                  <a:lnTo>
                    <a:pt x="6495803" y="9896"/>
                  </a:lnTo>
                  <a:cubicBezTo>
                    <a:pt x="6664037" y="13854"/>
                    <a:pt x="6818416" y="27708"/>
                    <a:pt x="6899564" y="33646"/>
                  </a:cubicBezTo>
                  <a:cubicBezTo>
                    <a:pt x="6980712" y="39584"/>
                    <a:pt x="6953003" y="37605"/>
                    <a:pt x="6982691" y="45522"/>
                  </a:cubicBezTo>
                </a:path>
              </a:pathLst>
            </a:custGeom>
            <a:ln w="6350">
              <a:solidFill>
                <a:schemeClr val="bg1">
                  <a:alpha val="20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  <p:txBody>
            <a:bodyPr anchor="ctr"/>
            <a:lstStyle/>
            <a:p>
              <a:pPr algn="ctr">
                <a:defRPr/>
              </a:pPr>
              <a:endParaRPr lang="en-US"/>
            </a:p>
          </p:txBody>
        </p:sp>
        <p:sp>
          <p:nvSpPr>
            <p:cNvPr id="50" name="Hexagon 49"/>
            <p:cNvSpPr/>
            <p:nvPr/>
          </p:nvSpPr>
          <p:spPr>
            <a:xfrm rot="1800000">
              <a:off x="2995573" y="2859088"/>
              <a:ext cx="1601682" cy="1389062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1000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anchor="ctr"/>
            <a:lstStyle/>
            <a:p>
              <a:pPr algn="ctr">
                <a:defRPr/>
              </a:pPr>
              <a:endParaRPr lang="en-US"/>
            </a:p>
          </p:txBody>
        </p:sp>
        <p:sp>
          <p:nvSpPr>
            <p:cNvPr id="51" name="Hexagon 50"/>
            <p:cNvSpPr/>
            <p:nvPr/>
          </p:nvSpPr>
          <p:spPr>
            <a:xfrm rot="1800000">
              <a:off x="3719425" y="4125913"/>
              <a:ext cx="1601682" cy="1389062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anchor="ctr"/>
            <a:lstStyle/>
            <a:p>
              <a:pPr algn="ctr">
                <a:defRPr/>
              </a:pPr>
              <a:endParaRPr lang="en-US"/>
            </a:p>
          </p:txBody>
        </p:sp>
        <p:sp>
          <p:nvSpPr>
            <p:cNvPr id="52" name="Hexagon 51"/>
            <p:cNvSpPr/>
            <p:nvPr/>
          </p:nvSpPr>
          <p:spPr>
            <a:xfrm rot="1800000">
              <a:off x="3728949" y="1592263"/>
              <a:ext cx="1601682" cy="1389062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7000"/>
              </a:schemeClr>
            </a:solidFill>
            <a:ln w="12700">
              <a:solidFill>
                <a:schemeClr val="bg1">
                  <a:alpha val="8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anchor="ctr"/>
            <a:lstStyle/>
            <a:p>
              <a:pPr algn="ctr">
                <a:defRPr/>
              </a:pPr>
              <a:endParaRPr lang="en-US"/>
            </a:p>
          </p:txBody>
        </p:sp>
        <p:sp>
          <p:nvSpPr>
            <p:cNvPr id="53" name="Hexagon 52"/>
            <p:cNvSpPr/>
            <p:nvPr/>
          </p:nvSpPr>
          <p:spPr>
            <a:xfrm rot="1800000">
              <a:off x="2976524" y="325438"/>
              <a:ext cx="1601682" cy="1389062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4000"/>
              </a:schemeClr>
            </a:solidFill>
            <a:ln w="12700">
              <a:solidFill>
                <a:schemeClr val="bg1">
                  <a:alpha val="8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anchor="ctr"/>
            <a:lstStyle/>
            <a:p>
              <a:pPr algn="ctr">
                <a:defRPr/>
              </a:pPr>
              <a:endParaRPr lang="en-US"/>
            </a:p>
          </p:txBody>
        </p:sp>
        <p:sp>
          <p:nvSpPr>
            <p:cNvPr id="54" name="Hexagon 53"/>
            <p:cNvSpPr/>
            <p:nvPr/>
          </p:nvSpPr>
          <p:spPr>
            <a:xfrm rot="1800000">
              <a:off x="4462326" y="5383213"/>
              <a:ext cx="1601682" cy="1389062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600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anchor="ctr"/>
            <a:lstStyle/>
            <a:p>
              <a:pPr algn="ctr">
                <a:defRPr/>
              </a:pPr>
              <a:endParaRPr lang="en-US"/>
            </a:p>
          </p:txBody>
        </p:sp>
        <p:sp>
          <p:nvSpPr>
            <p:cNvPr id="55" name="Freeform 54"/>
            <p:cNvSpPr/>
            <p:nvPr/>
          </p:nvSpPr>
          <p:spPr>
            <a:xfrm rot="1800000">
              <a:off x="-382404" y="4202113"/>
              <a:ext cx="1261980" cy="1387475"/>
            </a:xfrm>
            <a:custGeom>
              <a:avLst/>
              <a:gdLst>
                <a:gd name="connsiteX0" fmla="*/ 0 w 1601400"/>
                <a:gd name="connsiteY0" fmla="*/ 694118 h 1388236"/>
                <a:gd name="connsiteX1" fmla="*/ 396258 w 1601400"/>
                <a:gd name="connsiteY1" fmla="*/ 0 h 1388236"/>
                <a:gd name="connsiteX2" fmla="*/ 1205142 w 1601400"/>
                <a:gd name="connsiteY2" fmla="*/ 0 h 1388236"/>
                <a:gd name="connsiteX3" fmla="*/ 1601400 w 1601400"/>
                <a:gd name="connsiteY3" fmla="*/ 694118 h 1388236"/>
                <a:gd name="connsiteX4" fmla="*/ 1205142 w 1601400"/>
                <a:gd name="connsiteY4" fmla="*/ 1388236 h 1388236"/>
                <a:gd name="connsiteX5" fmla="*/ 396258 w 1601400"/>
                <a:gd name="connsiteY5" fmla="*/ 1388236 h 1388236"/>
                <a:gd name="connsiteX6" fmla="*/ 0 w 1601400"/>
                <a:gd name="connsiteY6" fmla="*/ 694118 h 1388236"/>
                <a:gd name="connsiteX0" fmla="*/ 0 w 1261499"/>
                <a:gd name="connsiteY0" fmla="*/ 105098 h 1388236"/>
                <a:gd name="connsiteX1" fmla="*/ 56357 w 1261499"/>
                <a:gd name="connsiteY1" fmla="*/ 0 h 1388236"/>
                <a:gd name="connsiteX2" fmla="*/ 865241 w 1261499"/>
                <a:gd name="connsiteY2" fmla="*/ 0 h 1388236"/>
                <a:gd name="connsiteX3" fmla="*/ 1261499 w 1261499"/>
                <a:gd name="connsiteY3" fmla="*/ 694118 h 1388236"/>
                <a:gd name="connsiteX4" fmla="*/ 865241 w 1261499"/>
                <a:gd name="connsiteY4" fmla="*/ 1388236 h 1388236"/>
                <a:gd name="connsiteX5" fmla="*/ 56357 w 1261499"/>
                <a:gd name="connsiteY5" fmla="*/ 1388236 h 1388236"/>
                <a:gd name="connsiteX6" fmla="*/ 0 w 1261499"/>
                <a:gd name="connsiteY6" fmla="*/ 105098 h 1388236"/>
                <a:gd name="connsiteX0" fmla="*/ 0 w 1261499"/>
                <a:gd name="connsiteY0" fmla="*/ 105098 h 1388236"/>
                <a:gd name="connsiteX1" fmla="*/ 56357 w 1261499"/>
                <a:gd name="connsiteY1" fmla="*/ 0 h 1388236"/>
                <a:gd name="connsiteX2" fmla="*/ 865241 w 1261499"/>
                <a:gd name="connsiteY2" fmla="*/ 0 h 1388236"/>
                <a:gd name="connsiteX3" fmla="*/ 1261499 w 1261499"/>
                <a:gd name="connsiteY3" fmla="*/ 694118 h 1388236"/>
                <a:gd name="connsiteX4" fmla="*/ 865241 w 1261499"/>
                <a:gd name="connsiteY4" fmla="*/ 1388236 h 1388236"/>
                <a:gd name="connsiteX5" fmla="*/ 744578 w 1261499"/>
                <a:gd name="connsiteY5" fmla="*/ 1387893 h 1388236"/>
                <a:gd name="connsiteX6" fmla="*/ 0 w 1261499"/>
                <a:gd name="connsiteY6" fmla="*/ 105098 h 138823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1261499" h="1388236">
                  <a:moveTo>
                    <a:pt x="0" y="105098"/>
                  </a:moveTo>
                  <a:lnTo>
                    <a:pt x="56357" y="0"/>
                  </a:lnTo>
                  <a:lnTo>
                    <a:pt x="865241" y="0"/>
                  </a:lnTo>
                  <a:lnTo>
                    <a:pt x="1261499" y="694118"/>
                  </a:lnTo>
                  <a:lnTo>
                    <a:pt x="865241" y="1388236"/>
                  </a:lnTo>
                  <a:lnTo>
                    <a:pt x="744578" y="1387893"/>
                  </a:lnTo>
                  <a:lnTo>
                    <a:pt x="0" y="105098"/>
                  </a:lnTo>
                  <a:close/>
                </a:path>
              </a:pathLst>
            </a:custGeom>
            <a:solidFill>
              <a:schemeClr val="bg1">
                <a:alpha val="1000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anchor="ctr"/>
            <a:lstStyle/>
            <a:p>
              <a:pPr algn="ctr">
                <a:defRPr/>
              </a:pPr>
              <a:endParaRPr lang="en-US"/>
            </a:p>
          </p:txBody>
        </p:sp>
        <p:sp>
          <p:nvSpPr>
            <p:cNvPr id="56" name="Hexagon 55"/>
            <p:cNvSpPr/>
            <p:nvPr/>
          </p:nvSpPr>
          <p:spPr>
            <a:xfrm rot="1800000">
              <a:off x="23969" y="5402263"/>
              <a:ext cx="1601682" cy="1389062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anchor="ctr"/>
            <a:lstStyle/>
            <a:p>
              <a:pPr algn="ctr">
                <a:defRPr/>
              </a:pPr>
              <a:endParaRPr lang="en-US"/>
            </a:p>
          </p:txBody>
        </p:sp>
        <p:sp>
          <p:nvSpPr>
            <p:cNvPr id="57" name="Hexagon 56"/>
            <p:cNvSpPr/>
            <p:nvPr/>
          </p:nvSpPr>
          <p:spPr>
            <a:xfrm rot="1800000">
              <a:off x="52542" y="2849563"/>
              <a:ext cx="1601682" cy="1389062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7000"/>
              </a:schemeClr>
            </a:solidFill>
            <a:ln w="12700">
              <a:solidFill>
                <a:schemeClr val="bg1">
                  <a:alpha val="8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anchor="ctr"/>
            <a:lstStyle/>
            <a:p>
              <a:pPr algn="ctr">
                <a:defRPr/>
              </a:pPr>
              <a:endParaRPr lang="en-US"/>
            </a:p>
          </p:txBody>
        </p:sp>
        <p:sp>
          <p:nvSpPr>
            <p:cNvPr id="58" name="Hexagon 57"/>
            <p:cNvSpPr/>
            <p:nvPr/>
          </p:nvSpPr>
          <p:spPr>
            <a:xfrm rot="1800000">
              <a:off x="776394" y="4125913"/>
              <a:ext cx="1601682" cy="1389062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anchor="ctr"/>
            <a:lstStyle/>
            <a:p>
              <a:pPr algn="ctr">
                <a:defRPr/>
              </a:pPr>
              <a:endParaRPr lang="en-US"/>
            </a:p>
          </p:txBody>
        </p:sp>
        <p:sp>
          <p:nvSpPr>
            <p:cNvPr id="59" name="Hexagon 58"/>
            <p:cNvSpPr/>
            <p:nvPr/>
          </p:nvSpPr>
          <p:spPr>
            <a:xfrm rot="1800000">
              <a:off x="1509771" y="5411788"/>
              <a:ext cx="1601682" cy="1389062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anchor="ctr"/>
            <a:lstStyle/>
            <a:p>
              <a:pPr algn="ctr">
                <a:defRPr/>
              </a:pPr>
              <a:endParaRPr lang="en-US"/>
            </a:p>
          </p:txBody>
        </p:sp>
        <p:sp>
          <p:nvSpPr>
            <p:cNvPr id="60" name="Hexagon 59"/>
            <p:cNvSpPr/>
            <p:nvPr/>
          </p:nvSpPr>
          <p:spPr>
            <a:xfrm rot="1800000">
              <a:off x="1528820" y="2859088"/>
              <a:ext cx="1601682" cy="1389062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7000"/>
              </a:schemeClr>
            </a:solidFill>
            <a:ln w="12700">
              <a:solidFill>
                <a:schemeClr val="bg1">
                  <a:alpha val="8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anchor="ctr"/>
            <a:lstStyle/>
            <a:p>
              <a:pPr algn="ctr">
                <a:defRPr/>
              </a:pPr>
              <a:endParaRPr lang="en-US"/>
            </a:p>
          </p:txBody>
        </p:sp>
        <p:sp>
          <p:nvSpPr>
            <p:cNvPr id="95" name="Hexagon 94"/>
            <p:cNvSpPr/>
            <p:nvPr/>
          </p:nvSpPr>
          <p:spPr>
            <a:xfrm rot="1800000">
              <a:off x="795443" y="1563688"/>
              <a:ext cx="1601682" cy="1389062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anchor="ctr"/>
            <a:lstStyle/>
            <a:p>
              <a:pPr algn="ctr">
                <a:defRPr/>
              </a:pPr>
              <a:endParaRPr lang="en-US"/>
            </a:p>
          </p:txBody>
        </p:sp>
        <p:sp>
          <p:nvSpPr>
            <p:cNvPr id="96" name="Hexagon 95"/>
            <p:cNvSpPr/>
            <p:nvPr/>
          </p:nvSpPr>
          <p:spPr>
            <a:xfrm rot="1800000">
              <a:off x="6806909" y="4144963"/>
              <a:ext cx="1600094" cy="1389062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1000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anchor="ctr"/>
            <a:lstStyle/>
            <a:p>
              <a:pPr algn="ctr">
                <a:defRPr/>
              </a:pPr>
              <a:endParaRPr lang="en-US"/>
            </a:p>
          </p:txBody>
        </p:sp>
        <p:sp>
          <p:nvSpPr>
            <p:cNvPr id="97" name="Hexagon 96"/>
            <p:cNvSpPr/>
            <p:nvPr/>
          </p:nvSpPr>
          <p:spPr>
            <a:xfrm rot="1800000">
              <a:off x="7549810" y="5421313"/>
              <a:ext cx="1600094" cy="1389062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anchor="ctr"/>
            <a:lstStyle/>
            <a:p>
              <a:pPr algn="ctr">
                <a:defRPr/>
              </a:pPr>
              <a:endParaRPr lang="en-US"/>
            </a:p>
          </p:txBody>
        </p:sp>
        <p:sp>
          <p:nvSpPr>
            <p:cNvPr id="98" name="Hexagon 97"/>
            <p:cNvSpPr/>
            <p:nvPr/>
          </p:nvSpPr>
          <p:spPr>
            <a:xfrm rot="1800000">
              <a:off x="7549810" y="2868613"/>
              <a:ext cx="1600094" cy="1389062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7000"/>
              </a:schemeClr>
            </a:solidFill>
            <a:ln w="12700">
              <a:solidFill>
                <a:schemeClr val="bg1">
                  <a:alpha val="8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anchor="ctr"/>
            <a:lstStyle/>
            <a:p>
              <a:pPr algn="ctr">
                <a:defRPr/>
              </a:pPr>
              <a:endParaRPr lang="en-US"/>
            </a:p>
          </p:txBody>
        </p:sp>
        <p:sp>
          <p:nvSpPr>
            <p:cNvPr id="99" name="Freeform 98"/>
            <p:cNvSpPr/>
            <p:nvPr/>
          </p:nvSpPr>
          <p:spPr>
            <a:xfrm rot="1800000">
              <a:off x="8306997" y="4056063"/>
              <a:ext cx="1242931" cy="1387475"/>
            </a:xfrm>
            <a:custGeom>
              <a:avLst/>
              <a:gdLst>
                <a:gd name="connsiteX0" fmla="*/ 0 w 1601400"/>
                <a:gd name="connsiteY0" fmla="*/ 694118 h 1388236"/>
                <a:gd name="connsiteX1" fmla="*/ 396258 w 1601400"/>
                <a:gd name="connsiteY1" fmla="*/ 0 h 1388236"/>
                <a:gd name="connsiteX2" fmla="*/ 1205142 w 1601400"/>
                <a:gd name="connsiteY2" fmla="*/ 0 h 1388236"/>
                <a:gd name="connsiteX3" fmla="*/ 1601400 w 1601400"/>
                <a:gd name="connsiteY3" fmla="*/ 694118 h 1388236"/>
                <a:gd name="connsiteX4" fmla="*/ 1205142 w 1601400"/>
                <a:gd name="connsiteY4" fmla="*/ 1388236 h 1388236"/>
                <a:gd name="connsiteX5" fmla="*/ 396258 w 1601400"/>
                <a:gd name="connsiteY5" fmla="*/ 1388236 h 1388236"/>
                <a:gd name="connsiteX6" fmla="*/ 0 w 1601400"/>
                <a:gd name="connsiteY6" fmla="*/ 694118 h 1388236"/>
                <a:gd name="connsiteX0" fmla="*/ 0 w 1601400"/>
                <a:gd name="connsiteY0" fmla="*/ 694118 h 1388236"/>
                <a:gd name="connsiteX1" fmla="*/ 396258 w 1601400"/>
                <a:gd name="connsiteY1" fmla="*/ 0 h 1388236"/>
                <a:gd name="connsiteX2" fmla="*/ 474029 w 1601400"/>
                <a:gd name="connsiteY2" fmla="*/ 4016 h 1388236"/>
                <a:gd name="connsiteX3" fmla="*/ 1601400 w 1601400"/>
                <a:gd name="connsiteY3" fmla="*/ 694118 h 1388236"/>
                <a:gd name="connsiteX4" fmla="*/ 1205142 w 1601400"/>
                <a:gd name="connsiteY4" fmla="*/ 1388236 h 1388236"/>
                <a:gd name="connsiteX5" fmla="*/ 396258 w 1601400"/>
                <a:gd name="connsiteY5" fmla="*/ 1388236 h 1388236"/>
                <a:gd name="connsiteX6" fmla="*/ 0 w 1601400"/>
                <a:gd name="connsiteY6" fmla="*/ 694118 h 1388236"/>
                <a:gd name="connsiteX0" fmla="*/ 0 w 1243407"/>
                <a:gd name="connsiteY0" fmla="*/ 694118 h 1388236"/>
                <a:gd name="connsiteX1" fmla="*/ 396258 w 1243407"/>
                <a:gd name="connsiteY1" fmla="*/ 0 h 1388236"/>
                <a:gd name="connsiteX2" fmla="*/ 474029 w 1243407"/>
                <a:gd name="connsiteY2" fmla="*/ 4016 h 1388236"/>
                <a:gd name="connsiteX3" fmla="*/ 1243407 w 1243407"/>
                <a:gd name="connsiteY3" fmla="*/ 1325983 h 1388236"/>
                <a:gd name="connsiteX4" fmla="*/ 1205142 w 1243407"/>
                <a:gd name="connsiteY4" fmla="*/ 1388236 h 1388236"/>
                <a:gd name="connsiteX5" fmla="*/ 396258 w 1243407"/>
                <a:gd name="connsiteY5" fmla="*/ 1388236 h 1388236"/>
                <a:gd name="connsiteX6" fmla="*/ 0 w 1243407"/>
                <a:gd name="connsiteY6" fmla="*/ 694118 h 138823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1243407" h="1388236">
                  <a:moveTo>
                    <a:pt x="0" y="694118"/>
                  </a:moveTo>
                  <a:lnTo>
                    <a:pt x="396258" y="0"/>
                  </a:lnTo>
                  <a:lnTo>
                    <a:pt x="474029" y="4016"/>
                  </a:lnTo>
                  <a:lnTo>
                    <a:pt x="1243407" y="1325983"/>
                  </a:lnTo>
                  <a:lnTo>
                    <a:pt x="1205142" y="1388236"/>
                  </a:lnTo>
                  <a:lnTo>
                    <a:pt x="396258" y="1388236"/>
                  </a:lnTo>
                  <a:lnTo>
                    <a:pt x="0" y="694118"/>
                  </a:lnTo>
                  <a:close/>
                </a:path>
              </a:pathLst>
            </a:custGeom>
            <a:solidFill>
              <a:schemeClr val="bg1">
                <a:alpha val="400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anchor="ctr"/>
            <a:lstStyle/>
            <a:p>
              <a:pPr algn="ctr">
                <a:defRPr/>
              </a:pPr>
              <a:endParaRPr lang="en-US"/>
            </a:p>
          </p:txBody>
        </p:sp>
        <p:sp>
          <p:nvSpPr>
            <p:cNvPr id="100" name="Freeform 99"/>
            <p:cNvSpPr/>
            <p:nvPr/>
          </p:nvSpPr>
          <p:spPr>
            <a:xfrm rot="1800000">
              <a:off x="8306997" y="1511300"/>
              <a:ext cx="1241343" cy="1389063"/>
            </a:xfrm>
            <a:custGeom>
              <a:avLst/>
              <a:gdLst>
                <a:gd name="connsiteX0" fmla="*/ 0 w 1601400"/>
                <a:gd name="connsiteY0" fmla="*/ 694118 h 1388236"/>
                <a:gd name="connsiteX1" fmla="*/ 396258 w 1601400"/>
                <a:gd name="connsiteY1" fmla="*/ 0 h 1388236"/>
                <a:gd name="connsiteX2" fmla="*/ 1205142 w 1601400"/>
                <a:gd name="connsiteY2" fmla="*/ 0 h 1388236"/>
                <a:gd name="connsiteX3" fmla="*/ 1601400 w 1601400"/>
                <a:gd name="connsiteY3" fmla="*/ 694118 h 1388236"/>
                <a:gd name="connsiteX4" fmla="*/ 1205142 w 1601400"/>
                <a:gd name="connsiteY4" fmla="*/ 1388236 h 1388236"/>
                <a:gd name="connsiteX5" fmla="*/ 396258 w 1601400"/>
                <a:gd name="connsiteY5" fmla="*/ 1388236 h 1388236"/>
                <a:gd name="connsiteX6" fmla="*/ 0 w 1601400"/>
                <a:gd name="connsiteY6" fmla="*/ 694118 h 1388236"/>
                <a:gd name="connsiteX0" fmla="*/ 0 w 1601400"/>
                <a:gd name="connsiteY0" fmla="*/ 694704 h 1388822"/>
                <a:gd name="connsiteX1" fmla="*/ 396258 w 1601400"/>
                <a:gd name="connsiteY1" fmla="*/ 586 h 1388822"/>
                <a:gd name="connsiteX2" fmla="*/ 482002 w 1601400"/>
                <a:gd name="connsiteY2" fmla="*/ 0 h 1388822"/>
                <a:gd name="connsiteX3" fmla="*/ 1601400 w 1601400"/>
                <a:gd name="connsiteY3" fmla="*/ 694704 h 1388822"/>
                <a:gd name="connsiteX4" fmla="*/ 1205142 w 1601400"/>
                <a:gd name="connsiteY4" fmla="*/ 1388822 h 1388822"/>
                <a:gd name="connsiteX5" fmla="*/ 396258 w 1601400"/>
                <a:gd name="connsiteY5" fmla="*/ 1388822 h 1388822"/>
                <a:gd name="connsiteX6" fmla="*/ 0 w 1601400"/>
                <a:gd name="connsiteY6" fmla="*/ 694704 h 1388822"/>
                <a:gd name="connsiteX0" fmla="*/ 0 w 1241871"/>
                <a:gd name="connsiteY0" fmla="*/ 694704 h 1388822"/>
                <a:gd name="connsiteX1" fmla="*/ 396258 w 1241871"/>
                <a:gd name="connsiteY1" fmla="*/ 586 h 1388822"/>
                <a:gd name="connsiteX2" fmla="*/ 482002 w 1241871"/>
                <a:gd name="connsiteY2" fmla="*/ 0 h 1388822"/>
                <a:gd name="connsiteX3" fmla="*/ 1241871 w 1241871"/>
                <a:gd name="connsiteY3" fmla="*/ 1323912 h 1388822"/>
                <a:gd name="connsiteX4" fmla="*/ 1205142 w 1241871"/>
                <a:gd name="connsiteY4" fmla="*/ 1388822 h 1388822"/>
                <a:gd name="connsiteX5" fmla="*/ 396258 w 1241871"/>
                <a:gd name="connsiteY5" fmla="*/ 1388822 h 1388822"/>
                <a:gd name="connsiteX6" fmla="*/ 0 w 1241871"/>
                <a:gd name="connsiteY6" fmla="*/ 694704 h 1388822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1241871" h="1388822">
                  <a:moveTo>
                    <a:pt x="0" y="694704"/>
                  </a:moveTo>
                  <a:lnTo>
                    <a:pt x="396258" y="586"/>
                  </a:lnTo>
                  <a:lnTo>
                    <a:pt x="482002" y="0"/>
                  </a:lnTo>
                  <a:lnTo>
                    <a:pt x="1241871" y="1323912"/>
                  </a:lnTo>
                  <a:lnTo>
                    <a:pt x="1205142" y="1388822"/>
                  </a:lnTo>
                  <a:lnTo>
                    <a:pt x="396258" y="1388822"/>
                  </a:lnTo>
                  <a:lnTo>
                    <a:pt x="0" y="694704"/>
                  </a:lnTo>
                  <a:close/>
                </a:path>
              </a:pathLst>
            </a:custGeom>
            <a:solidFill>
              <a:schemeClr val="bg1">
                <a:alpha val="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anchor="ctr"/>
            <a:lstStyle/>
            <a:p>
              <a:pPr algn="ctr">
                <a:defRPr/>
              </a:pPr>
              <a:endParaRPr lang="en-US"/>
            </a:p>
          </p:txBody>
        </p:sp>
      </p:grpSp>
      <p:sp>
        <p:nvSpPr>
          <p:cNvPr id="66" name="Rectangle 65"/>
          <p:cNvSpPr/>
          <p:nvPr/>
        </p:nvSpPr>
        <p:spPr>
          <a:xfrm>
            <a:off x="457200" y="333375"/>
            <a:ext cx="8229600" cy="6186488"/>
          </a:xfrm>
          <a:prstGeom prst="rect">
            <a:avLst/>
          </a:prstGeom>
          <a:solidFill>
            <a:schemeClr val="bg1"/>
          </a:solidFill>
          <a:ln w="6350"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>
              <a:defRPr/>
            </a:pPr>
            <a:endParaRPr lang="en-US"/>
          </a:p>
        </p:txBody>
      </p:sp>
      <p:sp>
        <p:nvSpPr>
          <p:cNvPr id="70" name="Rectangle 69"/>
          <p:cNvSpPr/>
          <p:nvPr/>
        </p:nvSpPr>
        <p:spPr>
          <a:xfrm>
            <a:off x="4560888" y="-22225"/>
            <a:ext cx="3679825" cy="700088"/>
          </a:xfrm>
          <a:prstGeom prst="rect">
            <a:avLst/>
          </a:prstGeom>
          <a:solidFill>
            <a:srgbClr val="F5F5F5"/>
          </a:solidFill>
          <a:ln>
            <a:solidFill>
              <a:schemeClr val="bg2">
                <a:lumMod val="50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>
              <a:defRPr/>
            </a:pPr>
            <a:endParaRPr lang="en-US"/>
          </a:p>
        </p:txBody>
      </p:sp>
      <p:sp>
        <p:nvSpPr>
          <p:cNvPr id="71" name="Rectangle 70"/>
          <p:cNvSpPr/>
          <p:nvPr/>
        </p:nvSpPr>
        <p:spPr>
          <a:xfrm>
            <a:off x="4649788" y="-22225"/>
            <a:ext cx="3505200" cy="623888"/>
          </a:xfrm>
          <a:prstGeom prst="rect">
            <a:avLst/>
          </a:prstGeom>
          <a:solidFill>
            <a:schemeClr val="accent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>
              <a:defRPr/>
            </a:pPr>
            <a:endParaRPr lang="en-US"/>
          </a:p>
        </p:txBody>
      </p:sp>
      <p:sp>
        <p:nvSpPr>
          <p:cNvPr id="1030" name="Title Placeholder 1"/>
          <p:cNvSpPr>
            <a:spLocks noGrp="1"/>
          </p:cNvSpPr>
          <p:nvPr>
            <p:ph type="title"/>
          </p:nvPr>
        </p:nvSpPr>
        <p:spPr bwMode="auto">
          <a:xfrm>
            <a:off x="1042988" y="1027113"/>
            <a:ext cx="7024687" cy="114300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vert="horz" wrap="square" lIns="91440" tIns="45720" rIns="91440" bIns="45720" numCol="1" anchor="b" anchorCtr="0" compatLnSpc="1">
            <a:prstTxWarp prst="textNoShape">
              <a:avLst/>
            </a:prstTxWarp>
          </a:bodyPr>
          <a:lstStyle/>
          <a:p>
            <a:pPr lvl="0"/>
            <a:r>
              <a:rPr lang="cs-CZ" smtClean="0"/>
              <a:t>Kliknutím lze upravit styl.</a:t>
            </a:r>
            <a:endParaRPr lang="en-US" smtClean="0"/>
          </a:p>
        </p:txBody>
      </p:sp>
      <p:sp>
        <p:nvSpPr>
          <p:cNvPr id="1031" name="Text Placeholder 2"/>
          <p:cNvSpPr>
            <a:spLocks noGrp="1"/>
          </p:cNvSpPr>
          <p:nvPr>
            <p:ph type="body" idx="1"/>
          </p:nvPr>
        </p:nvSpPr>
        <p:spPr bwMode="auto">
          <a:xfrm>
            <a:off x="1042988" y="2324100"/>
            <a:ext cx="6777037" cy="3508375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smtClean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5997575" y="223838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rgbClr val="FEFEFE"/>
                </a:solidFill>
              </a:defRPr>
            </a:lvl1pPr>
          </a:lstStyle>
          <a:p>
            <a:pPr>
              <a:defRPr/>
            </a:pPr>
            <a:fld id="{AB2C1700-8FE0-4150-A50A-F45D4791967A}" type="datetimeFigureOut">
              <a:rPr lang="cs-CZ"/>
              <a:pPr>
                <a:defRPr/>
              </a:pPr>
              <a:t>10.1.2013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4641850" y="5851525"/>
            <a:ext cx="3502025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accent1"/>
                </a:solidFill>
              </a:defRPr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4649788" y="223838"/>
            <a:ext cx="1331912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rgbClr val="FEFEFE"/>
                </a:solidFill>
              </a:defRPr>
            </a:lvl1pPr>
          </a:lstStyle>
          <a:p>
            <a:pPr>
              <a:defRPr/>
            </a:pPr>
            <a:fld id="{7A66494A-C8B8-4DAB-AB8C-3001C41A6723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850" r:id="rId1"/>
    <p:sldLayoutId id="2147483842" r:id="rId2"/>
    <p:sldLayoutId id="2147483843" r:id="rId3"/>
    <p:sldLayoutId id="2147483844" r:id="rId4"/>
    <p:sldLayoutId id="2147483845" r:id="rId5"/>
    <p:sldLayoutId id="2147483846" r:id="rId6"/>
    <p:sldLayoutId id="2147483847" r:id="rId7"/>
    <p:sldLayoutId id="2147483851" r:id="rId8"/>
    <p:sldLayoutId id="2147483852" r:id="rId9"/>
    <p:sldLayoutId id="2147483848" r:id="rId10"/>
    <p:sldLayoutId id="2147483849" r:id="rId11"/>
  </p:sldLayoutIdLst>
  <p:txStyles>
    <p:titleStyle>
      <a:lvl1pPr algn="l" rtl="0" eaLnBrk="0" fontAlgn="base" hangingPunct="0">
        <a:spcBef>
          <a:spcPct val="0"/>
        </a:spcBef>
        <a:spcAft>
          <a:spcPct val="0"/>
        </a:spcAft>
        <a:defRPr sz="4000" kern="1200">
          <a:solidFill>
            <a:schemeClr val="accent1"/>
          </a:solidFill>
          <a:latin typeface="+mj-lt"/>
          <a:ea typeface="+mj-ea"/>
          <a:cs typeface="+mj-cs"/>
        </a:defRPr>
      </a:lvl1pPr>
      <a:lvl2pPr algn="l" rtl="0" eaLnBrk="0" fontAlgn="base" hangingPunct="0">
        <a:spcBef>
          <a:spcPct val="0"/>
        </a:spcBef>
        <a:spcAft>
          <a:spcPct val="0"/>
        </a:spcAft>
        <a:defRPr sz="4000">
          <a:solidFill>
            <a:schemeClr val="accent1"/>
          </a:solidFill>
          <a:latin typeface="Century Gothic" pitchFamily="34" charset="0"/>
        </a:defRPr>
      </a:lvl2pPr>
      <a:lvl3pPr algn="l" rtl="0" eaLnBrk="0" fontAlgn="base" hangingPunct="0">
        <a:spcBef>
          <a:spcPct val="0"/>
        </a:spcBef>
        <a:spcAft>
          <a:spcPct val="0"/>
        </a:spcAft>
        <a:defRPr sz="4000">
          <a:solidFill>
            <a:schemeClr val="accent1"/>
          </a:solidFill>
          <a:latin typeface="Century Gothic" pitchFamily="34" charset="0"/>
        </a:defRPr>
      </a:lvl3pPr>
      <a:lvl4pPr algn="l" rtl="0" eaLnBrk="0" fontAlgn="base" hangingPunct="0">
        <a:spcBef>
          <a:spcPct val="0"/>
        </a:spcBef>
        <a:spcAft>
          <a:spcPct val="0"/>
        </a:spcAft>
        <a:defRPr sz="4000">
          <a:solidFill>
            <a:schemeClr val="accent1"/>
          </a:solidFill>
          <a:latin typeface="Century Gothic" pitchFamily="34" charset="0"/>
        </a:defRPr>
      </a:lvl4pPr>
      <a:lvl5pPr algn="l" rtl="0" eaLnBrk="0" fontAlgn="base" hangingPunct="0">
        <a:spcBef>
          <a:spcPct val="0"/>
        </a:spcBef>
        <a:spcAft>
          <a:spcPct val="0"/>
        </a:spcAft>
        <a:defRPr sz="4000">
          <a:solidFill>
            <a:schemeClr val="accent1"/>
          </a:solidFill>
          <a:latin typeface="Century Gothic" pitchFamily="34" charset="0"/>
        </a:defRPr>
      </a:lvl5pPr>
      <a:lvl6pPr eaLnBrk="1" hangingPunct="1">
        <a:defRPr>
          <a:solidFill>
            <a:schemeClr val="tx2"/>
          </a:solidFill>
        </a:defRPr>
      </a:lvl6pPr>
      <a:lvl7pPr eaLnBrk="1" hangingPunct="1">
        <a:defRPr>
          <a:solidFill>
            <a:schemeClr val="tx2"/>
          </a:solidFill>
        </a:defRPr>
      </a:lvl7pPr>
      <a:lvl8pPr eaLnBrk="1" hangingPunct="1">
        <a:defRPr>
          <a:solidFill>
            <a:schemeClr val="tx2"/>
          </a:solidFill>
        </a:defRPr>
      </a:lvl8pPr>
      <a:lvl9pPr eaLnBrk="1" hangingPunct="1">
        <a:defRPr>
          <a:solidFill>
            <a:schemeClr val="tx2"/>
          </a:solidFill>
        </a:defRPr>
      </a:lvl9pPr>
    </p:titleStyle>
    <p:bodyStyle>
      <a:lvl1pPr marL="342900" indent="-273050" algn="l" rtl="0" eaLnBrk="0" fontAlgn="base" hangingPunct="0">
        <a:spcBef>
          <a:spcPct val="20000"/>
        </a:spcBef>
        <a:spcAft>
          <a:spcPct val="0"/>
        </a:spcAft>
        <a:buClr>
          <a:schemeClr val="accent1"/>
        </a:buClr>
        <a:buSzPct val="76000"/>
        <a:buFont typeface="Wingdings 2" pitchFamily="18" charset="2"/>
        <a:buChar char=""/>
        <a:defRPr sz="2400" kern="1200">
          <a:solidFill>
            <a:schemeClr val="tx2"/>
          </a:solidFill>
          <a:latin typeface="+mn-lt"/>
          <a:ea typeface="+mn-ea"/>
          <a:cs typeface="+mn-cs"/>
        </a:defRPr>
      </a:lvl1pPr>
      <a:lvl2pPr marL="639763" indent="-273050" algn="l" rtl="0" eaLnBrk="0" fontAlgn="base" hangingPunct="0">
        <a:spcBef>
          <a:spcPct val="20000"/>
        </a:spcBef>
        <a:spcAft>
          <a:spcPct val="0"/>
        </a:spcAft>
        <a:buClr>
          <a:schemeClr val="accent1"/>
        </a:buClr>
        <a:buSzPct val="76000"/>
        <a:buFont typeface="Wingdings 2" pitchFamily="18" charset="2"/>
        <a:buChar char=""/>
        <a:defRPr sz="2200" kern="1200">
          <a:solidFill>
            <a:schemeClr val="tx2"/>
          </a:solidFill>
          <a:latin typeface="+mn-lt"/>
          <a:ea typeface="+mn-ea"/>
          <a:cs typeface="+mn-cs"/>
        </a:defRPr>
      </a:lvl2pPr>
      <a:lvl3pPr marL="914400" indent="-228600" algn="l" rtl="0" eaLnBrk="0" fontAlgn="base" hangingPunct="0">
        <a:spcBef>
          <a:spcPct val="20000"/>
        </a:spcBef>
        <a:spcAft>
          <a:spcPct val="0"/>
        </a:spcAft>
        <a:buClr>
          <a:schemeClr val="accent1"/>
        </a:buClr>
        <a:buSzPct val="76000"/>
        <a:buFont typeface="Wingdings 2" pitchFamily="18" charset="2"/>
        <a:buChar char=""/>
        <a:defRPr sz="2000" kern="1200">
          <a:solidFill>
            <a:schemeClr val="tx2"/>
          </a:solidFill>
          <a:latin typeface="+mn-lt"/>
          <a:ea typeface="+mn-ea"/>
          <a:cs typeface="+mn-cs"/>
        </a:defRPr>
      </a:lvl3pPr>
      <a:lvl4pPr marL="1123950" indent="-228600" algn="l" rtl="0" eaLnBrk="0" fontAlgn="base" hangingPunct="0">
        <a:spcBef>
          <a:spcPct val="20000"/>
        </a:spcBef>
        <a:spcAft>
          <a:spcPct val="0"/>
        </a:spcAft>
        <a:buClr>
          <a:schemeClr val="accent1"/>
        </a:buClr>
        <a:buSzPct val="76000"/>
        <a:buFont typeface="Wingdings 2" pitchFamily="18" charset="2"/>
        <a:buChar char=""/>
        <a:defRPr kern="1200">
          <a:solidFill>
            <a:schemeClr val="tx2"/>
          </a:solidFill>
          <a:latin typeface="+mn-lt"/>
          <a:ea typeface="+mn-ea"/>
          <a:cs typeface="+mn-cs"/>
        </a:defRPr>
      </a:lvl4pPr>
      <a:lvl5pPr marL="1325563" indent="-228600" algn="l" rtl="0" eaLnBrk="0" fontAlgn="base" hangingPunct="0">
        <a:spcBef>
          <a:spcPct val="20000"/>
        </a:spcBef>
        <a:spcAft>
          <a:spcPct val="0"/>
        </a:spcAft>
        <a:buClr>
          <a:schemeClr val="accent1"/>
        </a:buClr>
        <a:buSzPct val="76000"/>
        <a:buFont typeface="Wingdings 2" pitchFamily="18" charset="2"/>
        <a:buChar char=""/>
        <a:defRPr sz="1600" kern="1200">
          <a:solidFill>
            <a:schemeClr val="tx2"/>
          </a:solidFill>
          <a:latin typeface="+mn-lt"/>
          <a:ea typeface="+mn-ea"/>
          <a:cs typeface="+mn-cs"/>
        </a:defRPr>
      </a:lvl5pPr>
      <a:lvl6pPr marL="1517904" indent="-228600" algn="l" defTabSz="914400" rtl="0" eaLnBrk="1" latinLnBrk="0" hangingPunct="1">
        <a:spcBef>
          <a:spcPct val="20000"/>
        </a:spcBef>
        <a:buClr>
          <a:schemeClr val="accent1"/>
        </a:buClr>
        <a:buSzPct val="76000"/>
        <a:buFont typeface="Wingdings 2" pitchFamily="18" charset="2"/>
        <a:buChar char=""/>
        <a:defRPr sz="1400" kern="1200">
          <a:solidFill>
            <a:schemeClr val="tx2"/>
          </a:solidFill>
          <a:latin typeface="+mn-lt"/>
          <a:ea typeface="+mn-ea"/>
          <a:cs typeface="+mn-cs"/>
        </a:defRPr>
      </a:lvl6pPr>
      <a:lvl7pPr marL="1719072" indent="-228600" algn="l" defTabSz="914400" rtl="0" eaLnBrk="1" latinLnBrk="0" hangingPunct="1">
        <a:spcBef>
          <a:spcPct val="20000"/>
        </a:spcBef>
        <a:buClr>
          <a:schemeClr val="accent1"/>
        </a:buClr>
        <a:buSzPct val="76000"/>
        <a:buFont typeface="Wingdings 2" pitchFamily="18" charset="2"/>
        <a:buChar char=""/>
        <a:defRPr sz="1400" kern="1200">
          <a:solidFill>
            <a:schemeClr val="tx2"/>
          </a:solidFill>
          <a:latin typeface="+mn-lt"/>
          <a:ea typeface="+mn-ea"/>
          <a:cs typeface="+mn-cs"/>
        </a:defRPr>
      </a:lvl7pPr>
      <a:lvl8pPr marL="1920240" indent="-228600" algn="l" defTabSz="914400" rtl="0" eaLnBrk="1" latinLnBrk="0" hangingPunct="1">
        <a:spcBef>
          <a:spcPct val="20000"/>
        </a:spcBef>
        <a:buClr>
          <a:schemeClr val="accent1"/>
        </a:buClr>
        <a:buSzPct val="76000"/>
        <a:buFont typeface="Wingdings 2" pitchFamily="18" charset="2"/>
        <a:buChar char=""/>
        <a:defRPr sz="1400" kern="1200">
          <a:solidFill>
            <a:schemeClr val="tx2"/>
          </a:solidFill>
          <a:latin typeface="+mn-lt"/>
          <a:ea typeface="+mn-ea"/>
          <a:cs typeface="+mn-cs"/>
        </a:defRPr>
      </a:lvl8pPr>
      <a:lvl9pPr marL="2121408" indent="-228600" algn="l" defTabSz="914400" rtl="0" eaLnBrk="1" latinLnBrk="0" hangingPunct="1">
        <a:spcBef>
          <a:spcPct val="20000"/>
        </a:spcBef>
        <a:buClr>
          <a:schemeClr val="accent1"/>
        </a:buClr>
        <a:buSzPct val="76000"/>
        <a:buFont typeface="Wingdings 2" pitchFamily="18" charset="2"/>
        <a:buChar char=""/>
        <a:defRPr sz="1400" kern="1200">
          <a:solidFill>
            <a:schemeClr val="tx2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eg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eg"/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jpeg"/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jpeg"/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image" Target="../media/image6.wmf"/><Relationship Id="rId2" Type="http://schemas.openxmlformats.org/officeDocument/2006/relationships/image" Target="../media/image5.jpeg"/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2" Type="http://schemas.openxmlformats.org/officeDocument/2006/relationships/image" Target="../media/image7.jpeg"/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3" Type="http://schemas.openxmlformats.org/officeDocument/2006/relationships/image" Target="../media/image9.jpeg"/><Relationship Id="rId2" Type="http://schemas.openxmlformats.org/officeDocument/2006/relationships/image" Target="../media/image8.jpeg"/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3" Type="http://schemas.openxmlformats.org/officeDocument/2006/relationships/image" Target="../media/image11.wmf"/><Relationship Id="rId2" Type="http://schemas.openxmlformats.org/officeDocument/2006/relationships/image" Target="../media/image10.jpeg"/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3" Type="http://schemas.openxmlformats.org/officeDocument/2006/relationships/image" Target="../media/image13.jpeg"/><Relationship Id="rId2" Type="http://schemas.openxmlformats.org/officeDocument/2006/relationships/image" Target="../media/image12.jpeg"/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3" Type="http://schemas.openxmlformats.org/officeDocument/2006/relationships/image" Target="../media/image11.wmf"/><Relationship Id="rId2" Type="http://schemas.openxmlformats.org/officeDocument/2006/relationships/image" Target="../media/image14.jpeg"/><Relationship Id="rId1" Type="http://schemas.openxmlformats.org/officeDocument/2006/relationships/slideLayout" Target="../slideLayouts/slideLayout2.xml"/></Relationships>
</file>

<file path=ppt/slides/_rels/slide11.xml.rels><?xml version="1.0" encoding="UTF-8" standalone="yes"?>
<Relationships xmlns="http://schemas.openxmlformats.org/package/2006/relationships"><Relationship Id="rId3" Type="http://schemas.openxmlformats.org/officeDocument/2006/relationships/image" Target="../media/image16.jpeg"/><Relationship Id="rId2" Type="http://schemas.openxmlformats.org/officeDocument/2006/relationships/image" Target="../media/image15.jpeg"/><Relationship Id="rId1" Type="http://schemas.openxmlformats.org/officeDocument/2006/relationships/slideLayout" Target="../slideLayouts/slideLayout2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3.xml.rels><?xml version="1.0" encoding="UTF-8" standalone="yes"?>
<Relationships xmlns="http://schemas.openxmlformats.org/package/2006/relationships"><Relationship Id="rId2" Type="http://schemas.openxmlformats.org/officeDocument/2006/relationships/image" Target="../media/image17.png"/><Relationship Id="rId1" Type="http://schemas.openxmlformats.org/officeDocument/2006/relationships/slideLayout" Target="../slideLayouts/slideLayout2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122" name="Podnadpis 2"/>
          <p:cNvSpPr>
            <a:spLocks noGrp="1"/>
          </p:cNvSpPr>
          <p:nvPr>
            <p:ph type="subTitle" idx="1"/>
          </p:nvPr>
        </p:nvSpPr>
        <p:spPr>
          <a:xfrm>
            <a:off x="4733924" y="4421188"/>
            <a:ext cx="3438475" cy="1260475"/>
          </a:xfrm>
        </p:spPr>
        <p:txBody>
          <a:bodyPr>
            <a:normAutofit lnSpcReduction="10000"/>
          </a:bodyPr>
          <a:lstStyle/>
          <a:p>
            <a:pPr eaLnBrk="1" hangingPunct="1">
              <a:defRPr/>
            </a:pPr>
            <a:r>
              <a:rPr lang="cs-CZ" sz="2800" dirty="0" smtClean="0">
                <a:solidFill>
                  <a:srgbClr val="443329"/>
                </a:solidFill>
              </a:rPr>
              <a:t>Informatika – Kontextové karty pro úpravy grafů</a:t>
            </a:r>
          </a:p>
        </p:txBody>
      </p:sp>
      <p:pic>
        <p:nvPicPr>
          <p:cNvPr id="5123" name="Picture 2" descr="http://7zs.wz.cz/opvk%20velke%20logo.jpg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1547813" y="620713"/>
            <a:ext cx="5867400" cy="1457325"/>
          </a:xfrm>
          <a:prstGeom prst="rect">
            <a:avLst/>
          </a:prstGeom>
          <a:noFill/>
          <a:ln w="9525">
            <a:solidFill>
              <a:schemeClr val="tx1"/>
            </a:solidFill>
            <a:miter lim="800000"/>
            <a:headEnd/>
            <a:tailEnd/>
          </a:ln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Nadpis 3"/>
          <p:cNvSpPr>
            <a:spLocks noGrp="1"/>
          </p:cNvSpPr>
          <p:nvPr>
            <p:ph type="title"/>
          </p:nvPr>
        </p:nvSpPr>
        <p:spPr>
          <a:xfrm>
            <a:off x="431800" y="333375"/>
            <a:ext cx="8280400" cy="1143000"/>
          </a:xfrm>
          <a:solidFill>
            <a:schemeClr val="accent1">
              <a:lumMod val="20000"/>
              <a:lumOff val="80000"/>
            </a:schemeClr>
          </a:solidFill>
          <a:ln>
            <a:solidFill>
              <a:schemeClr val="tx1"/>
            </a:solidFill>
          </a:ln>
        </p:spPr>
        <p:txBody>
          <a:bodyPr rtlCol="0">
            <a:normAutofit/>
          </a:bodyPr>
          <a:lstStyle/>
          <a:p>
            <a:pPr algn="ctr" eaLnBrk="1" fontAlgn="auto" hangingPunct="1">
              <a:spcAft>
                <a:spcPts val="0"/>
              </a:spcAft>
              <a:defRPr/>
            </a:pPr>
            <a:r>
              <a:rPr lang="cs-CZ" sz="4800" dirty="0" smtClean="0">
                <a:solidFill>
                  <a:srgbClr val="000000"/>
                </a:solidFill>
                <a:latin typeface="Times New Roman" pitchFamily="18" charset="0"/>
                <a:cs typeface="Times New Roman" pitchFamily="18" charset="0"/>
              </a:rPr>
              <a:t>Výukový materiál</a:t>
            </a:r>
            <a:endParaRPr lang="cs-CZ" sz="4800" dirty="0">
              <a:solidFill>
                <a:srgbClr val="000000"/>
              </a:solidFill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6" name="Zástupný symbol pro obsah 5"/>
          <p:cNvSpPr>
            <a:spLocks noGrp="1"/>
          </p:cNvSpPr>
          <p:nvPr>
            <p:ph idx="1"/>
          </p:nvPr>
        </p:nvSpPr>
        <p:spPr>
          <a:xfrm>
            <a:off x="431800" y="1628775"/>
            <a:ext cx="8280400" cy="4873625"/>
          </a:xfrm>
          <a:solidFill>
            <a:schemeClr val="accent1">
              <a:lumMod val="20000"/>
              <a:lumOff val="80000"/>
            </a:schemeClr>
          </a:solidFill>
          <a:ln>
            <a:solidFill>
              <a:schemeClr val="tx1"/>
            </a:solidFill>
          </a:ln>
        </p:spPr>
        <p:txBody>
          <a:bodyPr rtlCol="0">
            <a:normAutofit/>
          </a:bodyPr>
          <a:lstStyle/>
          <a:p>
            <a:pPr marL="0" indent="0" eaLnBrk="1" fontAlgn="auto" hangingPunct="1">
              <a:lnSpc>
                <a:spcPct val="150000"/>
              </a:lnSpc>
              <a:spcAft>
                <a:spcPts val="0"/>
              </a:spcAft>
              <a:buFont typeface="Wingdings 2" pitchFamily="18" charset="2"/>
              <a:buNone/>
              <a:defRPr/>
            </a:pPr>
            <a:r>
              <a:rPr lang="cs-CZ" sz="2200" b="1" dirty="0" smtClean="0">
                <a:solidFill>
                  <a:srgbClr val="000000"/>
                </a:solidFill>
                <a:latin typeface="Times New Roman" pitchFamily="18" charset="0"/>
                <a:cs typeface="Times New Roman" pitchFamily="18" charset="0"/>
              </a:rPr>
              <a:t>Číslo projektu: </a:t>
            </a:r>
            <a:r>
              <a:rPr lang="cs-CZ" sz="2200" dirty="0" smtClean="0">
                <a:solidFill>
                  <a:srgbClr val="000000"/>
                </a:solidFill>
                <a:latin typeface="Times New Roman" pitchFamily="18" charset="0"/>
                <a:cs typeface="Times New Roman" pitchFamily="18" charset="0"/>
              </a:rPr>
              <a:t>CZ.1.07/1.5.00/34.0608</a:t>
            </a:r>
          </a:p>
          <a:p>
            <a:pPr marL="0" indent="0" eaLnBrk="1" fontAlgn="auto" hangingPunct="1">
              <a:lnSpc>
                <a:spcPct val="150000"/>
              </a:lnSpc>
              <a:spcAft>
                <a:spcPts val="0"/>
              </a:spcAft>
              <a:buFont typeface="Wingdings 2" pitchFamily="18" charset="2"/>
              <a:buNone/>
              <a:defRPr/>
            </a:pPr>
            <a:r>
              <a:rPr lang="cs-CZ" sz="2200" b="1" dirty="0" smtClean="0">
                <a:solidFill>
                  <a:srgbClr val="000000"/>
                </a:solidFill>
                <a:latin typeface="Times New Roman" pitchFamily="18" charset="0"/>
                <a:cs typeface="Times New Roman" pitchFamily="18" charset="0"/>
              </a:rPr>
              <a:t>Šablona: </a:t>
            </a:r>
            <a:r>
              <a:rPr lang="cs-CZ" sz="2200" dirty="0" smtClean="0">
                <a:solidFill>
                  <a:srgbClr val="000000"/>
                </a:solidFill>
                <a:latin typeface="Times New Roman" pitchFamily="18" charset="0"/>
                <a:cs typeface="Times New Roman" pitchFamily="18" charset="0"/>
              </a:rPr>
              <a:t>III/2 Inovace a zkvalitnění výuky prostřednictvím ICT</a:t>
            </a:r>
          </a:p>
          <a:p>
            <a:pPr marL="0" indent="0" eaLnBrk="1" fontAlgn="auto" hangingPunct="1">
              <a:lnSpc>
                <a:spcPct val="150000"/>
              </a:lnSpc>
              <a:spcAft>
                <a:spcPts val="0"/>
              </a:spcAft>
              <a:buNone/>
              <a:defRPr/>
            </a:pPr>
            <a:r>
              <a:rPr lang="cs-CZ" sz="2200" b="1" smtClean="0">
                <a:solidFill>
                  <a:srgbClr val="000000"/>
                </a:solidFill>
                <a:latin typeface="Times New Roman" pitchFamily="18" charset="0"/>
                <a:cs typeface="Times New Roman" pitchFamily="18" charset="0"/>
              </a:rPr>
              <a:t>Číslo </a:t>
            </a:r>
            <a:r>
              <a:rPr lang="cs-CZ" sz="2200" b="1" dirty="0" smtClean="0">
                <a:solidFill>
                  <a:srgbClr val="000000"/>
                </a:solidFill>
                <a:latin typeface="Times New Roman" pitchFamily="18" charset="0"/>
                <a:cs typeface="Times New Roman" pitchFamily="18" charset="0"/>
              </a:rPr>
              <a:t>materiálu:</a:t>
            </a:r>
            <a:r>
              <a:rPr lang="cs-CZ" sz="2200" dirty="0">
                <a:solidFill>
                  <a:srgbClr val="000000"/>
                </a:solidFill>
                <a:latin typeface="Times New Roman" pitchFamily="18" charset="0"/>
                <a:cs typeface="Times New Roman" pitchFamily="18" charset="0"/>
              </a:rPr>
              <a:t>05_01_32_INOVACE_12</a:t>
            </a:r>
          </a:p>
          <a:p>
            <a:pPr marL="0" indent="0" eaLnBrk="1" fontAlgn="auto" hangingPunct="1">
              <a:lnSpc>
                <a:spcPct val="150000"/>
              </a:lnSpc>
              <a:spcAft>
                <a:spcPts val="0"/>
              </a:spcAft>
              <a:buFont typeface="Wingdings 2" pitchFamily="18" charset="2"/>
              <a:buNone/>
              <a:defRPr/>
            </a:pPr>
            <a:r>
              <a:rPr lang="cs-CZ" dirty="0" smtClean="0">
                <a:latin typeface="Times New Roman" pitchFamily="18" charset="0"/>
                <a:cs typeface="Times New Roman" pitchFamily="18" charset="0"/>
              </a:rPr>
              <a:t>	</a:t>
            </a:r>
          </a:p>
          <a:p>
            <a:pPr marL="0" indent="0" eaLnBrk="1" fontAlgn="auto" hangingPunct="1">
              <a:spcAft>
                <a:spcPts val="0"/>
              </a:spcAft>
              <a:buFont typeface="Wingdings 2" pitchFamily="18" charset="2"/>
              <a:buNone/>
              <a:defRPr/>
            </a:pPr>
            <a:endParaRPr lang="cs-CZ" dirty="0" smtClean="0">
              <a:latin typeface="Franklin Gothic Book" pitchFamily="34" charset="0"/>
            </a:endParaRPr>
          </a:p>
          <a:p>
            <a:pPr marL="0" indent="0" eaLnBrk="1" fontAlgn="auto" hangingPunct="1">
              <a:spcAft>
                <a:spcPts val="0"/>
              </a:spcAft>
              <a:buFont typeface="Wingdings 2" pitchFamily="18" charset="2"/>
              <a:buNone/>
              <a:defRPr/>
            </a:pPr>
            <a:endParaRPr lang="cs-CZ" dirty="0" smtClean="0">
              <a:latin typeface="Franklin Gothic Book" pitchFamily="34" charset="0"/>
            </a:endParaRPr>
          </a:p>
        </p:txBody>
      </p:sp>
      <p:pic>
        <p:nvPicPr>
          <p:cNvPr id="6148" name="Picture 2" descr="http://7zs.wz.cz/opvk%20velke%20logo.jpg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1547813" y="4795838"/>
            <a:ext cx="5867400" cy="1457325"/>
          </a:xfrm>
          <a:prstGeom prst="rect">
            <a:avLst/>
          </a:prstGeom>
          <a:noFill/>
          <a:ln w="9525">
            <a:solidFill>
              <a:schemeClr val="tx1"/>
            </a:solidFill>
            <a:miter lim="800000"/>
            <a:headEnd/>
            <a:tailEnd/>
          </a:ln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</p:spTree>
  </p:cSld>
  <p:clrMapOvr>
    <a:masterClrMapping/>
  </p:clrMapOvr>
  <p:transition spd="slow">
    <p:fade/>
  </p:transition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sah 1"/>
          <p:cNvSpPr>
            <a:spLocks noGrp="1"/>
          </p:cNvSpPr>
          <p:nvPr>
            <p:ph idx="1"/>
          </p:nvPr>
        </p:nvSpPr>
        <p:spPr>
          <a:xfrm>
            <a:off x="467544" y="1327150"/>
            <a:ext cx="8208144" cy="1981200"/>
          </a:xfrm>
          <a:solidFill>
            <a:schemeClr val="accent1">
              <a:lumMod val="20000"/>
              <a:lumOff val="80000"/>
            </a:schemeClr>
          </a:solidFill>
          <a:ln>
            <a:solidFill>
              <a:schemeClr val="tx1"/>
            </a:solidFill>
          </a:ln>
        </p:spPr>
        <p:txBody>
          <a:bodyPr rtlCol="0">
            <a:normAutofit/>
          </a:bodyPr>
          <a:lstStyle/>
          <a:p>
            <a:pPr marL="0" indent="0" eaLnBrk="1" fontAlgn="auto" hangingPunct="1">
              <a:lnSpc>
                <a:spcPct val="140000"/>
              </a:lnSpc>
              <a:spcBef>
                <a:spcPct val="0"/>
              </a:spcBef>
              <a:spcAft>
                <a:spcPts val="0"/>
              </a:spcAft>
              <a:buFont typeface="Wingdings 2" pitchFamily="18" charset="2"/>
              <a:buNone/>
              <a:defRPr/>
            </a:pPr>
            <a:r>
              <a:rPr lang="cs-CZ" sz="2200" b="1" dirty="0" smtClean="0">
                <a:solidFill>
                  <a:srgbClr val="000000"/>
                </a:solidFill>
                <a:latin typeface="Times New Roman" pitchFamily="18" charset="0"/>
                <a:cs typeface="Times New Roman" pitchFamily="18" charset="0"/>
              </a:rPr>
              <a:t>Předmět: Informatika</a:t>
            </a:r>
            <a:r>
              <a:rPr lang="cs-CZ" sz="2200" dirty="0" smtClean="0">
                <a:solidFill>
                  <a:srgbClr val="000000"/>
                </a:solidFill>
                <a:latin typeface="Times New Roman" pitchFamily="18" charset="0"/>
                <a:cs typeface="Times New Roman" pitchFamily="18" charset="0"/>
              </a:rPr>
              <a:t>	</a:t>
            </a:r>
          </a:p>
          <a:p>
            <a:pPr marL="0" indent="0" eaLnBrk="1" fontAlgn="auto" hangingPunct="1">
              <a:lnSpc>
                <a:spcPct val="140000"/>
              </a:lnSpc>
              <a:spcBef>
                <a:spcPct val="0"/>
              </a:spcBef>
              <a:spcAft>
                <a:spcPts val="0"/>
              </a:spcAft>
              <a:buFont typeface="Wingdings 2" pitchFamily="18" charset="2"/>
              <a:buNone/>
              <a:defRPr/>
            </a:pPr>
            <a:r>
              <a:rPr lang="cs-CZ" sz="2200" b="1" dirty="0" smtClean="0">
                <a:solidFill>
                  <a:srgbClr val="000000"/>
                </a:solidFill>
                <a:latin typeface="Times New Roman" pitchFamily="18" charset="0"/>
                <a:cs typeface="Times New Roman" pitchFamily="18" charset="0"/>
              </a:rPr>
              <a:t>Ročník:</a:t>
            </a:r>
            <a:r>
              <a:rPr lang="cs-CZ" sz="2200" dirty="0" smtClean="0">
                <a:solidFill>
                  <a:srgbClr val="000000"/>
                </a:solidFill>
                <a:latin typeface="Times New Roman" pitchFamily="18" charset="0"/>
                <a:cs typeface="Times New Roman" pitchFamily="18" charset="0"/>
              </a:rPr>
              <a:t> 2.</a:t>
            </a:r>
          </a:p>
          <a:p>
            <a:pPr marL="0" indent="0" eaLnBrk="1" fontAlgn="auto" hangingPunct="1">
              <a:lnSpc>
                <a:spcPct val="140000"/>
              </a:lnSpc>
              <a:spcBef>
                <a:spcPct val="0"/>
              </a:spcBef>
              <a:spcAft>
                <a:spcPts val="0"/>
              </a:spcAft>
              <a:buFont typeface="Wingdings 2" pitchFamily="18" charset="2"/>
              <a:buNone/>
              <a:defRPr/>
            </a:pPr>
            <a:r>
              <a:rPr lang="cs-CZ" sz="2200" b="1" dirty="0" smtClean="0">
                <a:solidFill>
                  <a:srgbClr val="000000"/>
                </a:solidFill>
                <a:latin typeface="Times New Roman" pitchFamily="18" charset="0"/>
                <a:cs typeface="Times New Roman" pitchFamily="18" charset="0"/>
              </a:rPr>
              <a:t>Jméno autora: Mgr. Radek </a:t>
            </a:r>
            <a:r>
              <a:rPr lang="cs-CZ" sz="2200" b="1" dirty="0" err="1" smtClean="0">
                <a:solidFill>
                  <a:srgbClr val="000000"/>
                </a:solidFill>
                <a:latin typeface="Times New Roman" pitchFamily="18" charset="0"/>
                <a:cs typeface="Times New Roman" pitchFamily="18" charset="0"/>
              </a:rPr>
              <a:t>Hoszowski</a:t>
            </a:r>
            <a:endParaRPr lang="cs-CZ" sz="2200" dirty="0" smtClean="0">
              <a:solidFill>
                <a:srgbClr val="000000"/>
              </a:solidFill>
              <a:latin typeface="Times New Roman" pitchFamily="18" charset="0"/>
              <a:cs typeface="Times New Roman" pitchFamily="18" charset="0"/>
            </a:endParaRPr>
          </a:p>
          <a:p>
            <a:pPr marL="0" indent="0" eaLnBrk="1" fontAlgn="auto" hangingPunct="1">
              <a:lnSpc>
                <a:spcPct val="140000"/>
              </a:lnSpc>
              <a:spcBef>
                <a:spcPct val="0"/>
              </a:spcBef>
              <a:spcAft>
                <a:spcPts val="0"/>
              </a:spcAft>
              <a:buFont typeface="Wingdings 2" pitchFamily="18" charset="2"/>
              <a:buNone/>
              <a:defRPr/>
            </a:pPr>
            <a:r>
              <a:rPr lang="cs-CZ" sz="2200" b="1" dirty="0" smtClean="0">
                <a:solidFill>
                  <a:srgbClr val="000000"/>
                </a:solidFill>
                <a:latin typeface="Times New Roman" pitchFamily="18" charset="0"/>
                <a:cs typeface="Times New Roman" pitchFamily="18" charset="0"/>
              </a:rPr>
              <a:t>Škola:</a:t>
            </a:r>
            <a:r>
              <a:rPr lang="cs-CZ" sz="2200" dirty="0" smtClean="0">
                <a:solidFill>
                  <a:srgbClr val="000000"/>
                </a:solidFill>
                <a:latin typeface="Times New Roman" pitchFamily="18" charset="0"/>
                <a:cs typeface="Times New Roman" pitchFamily="18" charset="0"/>
              </a:rPr>
              <a:t> SPŠ Hranice</a:t>
            </a:r>
          </a:p>
          <a:p>
            <a:pPr marL="0" indent="0" eaLnBrk="1" fontAlgn="auto" hangingPunct="1">
              <a:lnSpc>
                <a:spcPct val="90000"/>
              </a:lnSpc>
              <a:spcAft>
                <a:spcPts val="0"/>
              </a:spcAft>
              <a:buFont typeface="Wingdings 2" pitchFamily="18" charset="2"/>
              <a:buNone/>
              <a:defRPr/>
            </a:pPr>
            <a:endParaRPr lang="cs-CZ" sz="2000" b="1" dirty="0" smtClean="0"/>
          </a:p>
          <a:p>
            <a:pPr marL="0" indent="0" eaLnBrk="1" fontAlgn="auto" hangingPunct="1">
              <a:lnSpc>
                <a:spcPct val="90000"/>
              </a:lnSpc>
              <a:spcAft>
                <a:spcPts val="0"/>
              </a:spcAft>
              <a:buFont typeface="Wingdings 2" pitchFamily="18" charset="2"/>
              <a:buNone/>
              <a:defRPr/>
            </a:pPr>
            <a:endParaRPr lang="cs-CZ" sz="2000" b="1" dirty="0" smtClean="0"/>
          </a:p>
          <a:p>
            <a:pPr marL="0" indent="0" eaLnBrk="1" fontAlgn="auto" hangingPunct="1">
              <a:lnSpc>
                <a:spcPct val="90000"/>
              </a:lnSpc>
              <a:spcAft>
                <a:spcPts val="0"/>
              </a:spcAft>
              <a:buFont typeface="Wingdings 2" pitchFamily="18" charset="2"/>
              <a:buNone/>
              <a:defRPr/>
            </a:pPr>
            <a:endParaRPr lang="en-GB" sz="2000" dirty="0" smtClean="0">
              <a:solidFill>
                <a:schemeClr val="tx1"/>
              </a:solidFill>
              <a:latin typeface="Franklin Gothic Book" pitchFamily="34" charset="0"/>
            </a:endParaRPr>
          </a:p>
          <a:p>
            <a:pPr marL="0" indent="0" eaLnBrk="1" fontAlgn="auto" hangingPunct="1">
              <a:lnSpc>
                <a:spcPct val="90000"/>
              </a:lnSpc>
              <a:spcAft>
                <a:spcPts val="0"/>
              </a:spcAft>
              <a:buFont typeface="Wingdings 2" pitchFamily="18" charset="2"/>
              <a:buNone/>
              <a:defRPr/>
            </a:pPr>
            <a:endParaRPr lang="cs-CZ" sz="2000" dirty="0" smtClean="0">
              <a:solidFill>
                <a:schemeClr val="tx1"/>
              </a:solidFill>
              <a:latin typeface="Franklin Gothic Book" pitchFamily="34" charset="0"/>
            </a:endParaRPr>
          </a:p>
        </p:txBody>
      </p:sp>
      <p:sp>
        <p:nvSpPr>
          <p:cNvPr id="4" name="Obdélník 3"/>
          <p:cNvSpPr/>
          <p:nvPr/>
        </p:nvSpPr>
        <p:spPr>
          <a:xfrm>
            <a:off x="467544" y="6143625"/>
            <a:ext cx="8208144" cy="576263"/>
          </a:xfrm>
          <a:prstGeom prst="rect">
            <a:avLst/>
          </a:prstGeom>
          <a:solidFill>
            <a:schemeClr val="accent1">
              <a:lumMod val="20000"/>
              <a:lumOff val="80000"/>
            </a:schemeClr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>
              <a:defRPr/>
            </a:pPr>
            <a:r>
              <a:rPr lang="cs-CZ" sz="1400" i="1" dirty="0">
                <a:solidFill>
                  <a:schemeClr val="tx1"/>
                </a:solidFill>
                <a:latin typeface="Arial" charset="0"/>
                <a:cs typeface="Arial" charset="0"/>
              </a:rPr>
              <a:t>Autorem materiálu a všech jeho částí, není-li uvedeno jinak, je Mgr. Radek </a:t>
            </a:r>
            <a:r>
              <a:rPr lang="cs-CZ" sz="1400" i="1" dirty="0" err="1">
                <a:solidFill>
                  <a:schemeClr val="tx1"/>
                </a:solidFill>
                <a:latin typeface="Arial" charset="0"/>
                <a:cs typeface="Arial" charset="0"/>
              </a:rPr>
              <a:t>Hoszowski</a:t>
            </a:r>
            <a:r>
              <a:rPr lang="cs-CZ" sz="1400" i="1" dirty="0">
                <a:solidFill>
                  <a:schemeClr val="tx1"/>
                </a:solidFill>
                <a:latin typeface="Arial" charset="0"/>
                <a:cs typeface="Arial" charset="0"/>
              </a:rPr>
              <a:t> </a:t>
            </a:r>
          </a:p>
          <a:p>
            <a:pPr algn="ctr">
              <a:defRPr/>
            </a:pPr>
            <a:r>
              <a:rPr lang="cs-CZ" sz="1400" i="1" dirty="0">
                <a:solidFill>
                  <a:schemeClr val="tx1"/>
                </a:solidFill>
                <a:latin typeface="Arial" charset="0"/>
                <a:cs typeface="Arial" charset="0"/>
              </a:rPr>
              <a:t>Financováno z ESF a státního rozpočtu ČR. </a:t>
            </a:r>
            <a:endParaRPr lang="cs-CZ" sz="2800" dirty="0">
              <a:solidFill>
                <a:schemeClr val="tx1"/>
              </a:solidFill>
              <a:latin typeface="Arial" charset="0"/>
              <a:cs typeface="Arial" charset="0"/>
            </a:endParaRPr>
          </a:p>
        </p:txBody>
      </p:sp>
      <p:sp>
        <p:nvSpPr>
          <p:cNvPr id="7172" name="TextovéPole 4"/>
          <p:cNvSpPr txBox="1">
            <a:spLocks noChangeArrowheads="1"/>
          </p:cNvSpPr>
          <p:nvPr/>
        </p:nvSpPr>
        <p:spPr bwMode="auto">
          <a:xfrm>
            <a:off x="395288" y="3308350"/>
            <a:ext cx="8350250" cy="2462213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>
            <a:spAutoFit/>
          </a:bodyPr>
          <a:lstStyle>
            <a:lvl1pPr eaLnBrk="0" hangingPunct="0">
              <a:defRPr>
                <a:solidFill>
                  <a:schemeClr val="tx1"/>
                </a:solidFill>
                <a:latin typeface="Arial" charset="0"/>
              </a:defRPr>
            </a:lvl1pPr>
            <a:lvl2pPr marL="742950" indent="-285750" eaLnBrk="0" hangingPunct="0">
              <a:defRPr>
                <a:solidFill>
                  <a:schemeClr val="tx1"/>
                </a:solidFill>
                <a:latin typeface="Arial" charset="0"/>
              </a:defRPr>
            </a:lvl2pPr>
            <a:lvl3pPr marL="1143000" indent="-228600" eaLnBrk="0" hangingPunct="0">
              <a:defRPr>
                <a:solidFill>
                  <a:schemeClr val="tx1"/>
                </a:solidFill>
                <a:latin typeface="Arial" charset="0"/>
              </a:defRPr>
            </a:lvl3pPr>
            <a:lvl4pPr marL="1600200" indent="-228600" eaLnBrk="0" hangingPunct="0">
              <a:defRPr>
                <a:solidFill>
                  <a:schemeClr val="tx1"/>
                </a:solidFill>
                <a:latin typeface="Arial" charset="0"/>
              </a:defRPr>
            </a:lvl4pPr>
            <a:lvl5pPr marL="2057400" indent="-228600" eaLnBrk="0" hangingPunct="0">
              <a:defRPr>
                <a:solidFill>
                  <a:schemeClr val="tx1"/>
                </a:solidFill>
                <a:latin typeface="Arial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</a:defRPr>
            </a:lvl9pPr>
          </a:lstStyle>
          <a:p>
            <a:pPr eaLnBrk="1" hangingPunct="1"/>
            <a:endParaRPr lang="cs-CZ" sz="2200" b="1" dirty="0">
              <a:solidFill>
                <a:srgbClr val="000000"/>
              </a:solidFill>
              <a:latin typeface="Times New Roman" pitchFamily="18" charset="0"/>
              <a:cs typeface="Times New Roman" pitchFamily="18" charset="0"/>
            </a:endParaRPr>
          </a:p>
          <a:p>
            <a:pPr algn="just" eaLnBrk="1" hangingPunct="1"/>
            <a:r>
              <a:rPr lang="cs-CZ" sz="2200" b="1" smtClean="0">
                <a:solidFill>
                  <a:srgbClr val="000000"/>
                </a:solidFill>
                <a:latin typeface="Times New Roman" pitchFamily="18" charset="0"/>
                <a:cs typeface="Times New Roman" pitchFamily="18" charset="0"/>
              </a:rPr>
              <a:t>Anotace: </a:t>
            </a:r>
            <a:r>
              <a:rPr lang="cs-CZ" sz="2200" b="1" dirty="0" smtClean="0">
                <a:solidFill>
                  <a:srgbClr val="000000"/>
                </a:solidFill>
                <a:latin typeface="Times New Roman" pitchFamily="18" charset="0"/>
                <a:cs typeface="Times New Roman" pitchFamily="18" charset="0"/>
              </a:rPr>
              <a:t>Používání kontextových karet pro různé úpravy grafů, rozložení grafů a jejich formátování</a:t>
            </a:r>
          </a:p>
          <a:p>
            <a:pPr eaLnBrk="1" hangingPunct="1"/>
            <a:endParaRPr lang="cs-CZ" sz="2200" b="1" dirty="0">
              <a:solidFill>
                <a:srgbClr val="000000"/>
              </a:solidFill>
              <a:latin typeface="Times New Roman" pitchFamily="18" charset="0"/>
              <a:cs typeface="Times New Roman" pitchFamily="18" charset="0"/>
            </a:endParaRPr>
          </a:p>
          <a:p>
            <a:pPr eaLnBrk="1" hangingPunct="1"/>
            <a:endParaRPr lang="cs-CZ" sz="2200" dirty="0">
              <a:solidFill>
                <a:srgbClr val="000000"/>
              </a:solidFill>
              <a:latin typeface="Times New Roman" pitchFamily="18" charset="0"/>
              <a:cs typeface="Times New Roman" pitchFamily="18" charset="0"/>
            </a:endParaRPr>
          </a:p>
          <a:p>
            <a:pPr eaLnBrk="1" hangingPunct="1"/>
            <a:r>
              <a:rPr lang="cs-CZ" sz="2200" b="1" dirty="0">
                <a:solidFill>
                  <a:srgbClr val="000000"/>
                </a:solidFill>
                <a:latin typeface="Times New Roman" pitchFamily="18" charset="0"/>
                <a:cs typeface="Times New Roman" pitchFamily="18" charset="0"/>
              </a:rPr>
              <a:t>Klíčová slova</a:t>
            </a:r>
            <a:r>
              <a:rPr lang="cs-CZ" sz="2200" b="1" dirty="0" smtClean="0">
                <a:solidFill>
                  <a:srgbClr val="000000"/>
                </a:solidFill>
                <a:latin typeface="Times New Roman" pitchFamily="18" charset="0"/>
                <a:cs typeface="Times New Roman" pitchFamily="18" charset="0"/>
              </a:rPr>
              <a:t>: Excel 2010, grafy, kontextové karty, formátování grafů</a:t>
            </a:r>
            <a:endParaRPr lang="cs-CZ" dirty="0">
              <a:latin typeface="Franklin Gothic Book" pitchFamily="34" charset="0"/>
            </a:endParaRPr>
          </a:p>
        </p:txBody>
      </p:sp>
      <p:pic>
        <p:nvPicPr>
          <p:cNvPr id="7174" name="Obrázek 2"/>
          <p:cNvPicPr>
            <a:picLocks noChangeAspect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6781800" y="1414463"/>
            <a:ext cx="1893888" cy="1893887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sp>
        <p:nvSpPr>
          <p:cNvPr id="3" name="TextovéPole 2"/>
          <p:cNvSpPr txBox="1"/>
          <p:nvPr/>
        </p:nvSpPr>
        <p:spPr>
          <a:xfrm>
            <a:off x="467544" y="404664"/>
            <a:ext cx="8208144" cy="864096"/>
          </a:xfrm>
          <a:prstGeom prst="rect">
            <a:avLst/>
          </a:prstGeom>
          <a:solidFill>
            <a:schemeClr val="accent6">
              <a:lumMod val="40000"/>
              <a:lumOff val="60000"/>
            </a:schemeClr>
          </a:solidFill>
          <a:ln>
            <a:solidFill>
              <a:schemeClr val="tx1"/>
            </a:solidFill>
          </a:ln>
        </p:spPr>
        <p:txBody>
          <a:bodyPr wrap="square" rtlCol="0" anchor="t" anchorCtr="1">
            <a:noAutofit/>
          </a:bodyPr>
          <a:lstStyle/>
          <a:p>
            <a:pPr algn="ctr"/>
            <a:r>
              <a:rPr lang="cs-CZ" sz="2800" dirty="0" smtClean="0">
                <a:effectLst>
                  <a:reflection blurRad="6350" stA="60000" endA="900" endPos="60000" dist="29997" dir="5400000" sy="-100000" algn="bl" rotWithShape="0"/>
                </a:effectLst>
              </a:rPr>
              <a:t>KONTEXTOVÉ KARTY PRO ÚPRAVY GRAFU</a:t>
            </a:r>
            <a:endParaRPr lang="cs-CZ" sz="2800" dirty="0">
              <a:effectLst>
                <a:reflection blurRad="6350" stA="60000" endA="900" endPos="60000" dist="29997" dir="5400000" sy="-100000" algn="bl" rotWithShape="0"/>
              </a:effectLst>
            </a:endParaRPr>
          </a:p>
        </p:txBody>
      </p:sp>
    </p:spTree>
  </p:cSld>
  <p:clrMapOvr>
    <a:masterClrMapping/>
  </p:clrMapOvr>
  <p:transition spd="slow">
    <p:fade/>
  </p:transition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Zástupný symbol pro obsah 3"/>
          <p:cNvSpPr>
            <a:spLocks noGrp="1"/>
          </p:cNvSpPr>
          <p:nvPr>
            <p:ph idx="1"/>
          </p:nvPr>
        </p:nvSpPr>
        <p:spPr>
          <a:xfrm>
            <a:off x="755576" y="1556792"/>
            <a:ext cx="7632848" cy="1666782"/>
          </a:xfrm>
        </p:spPr>
        <p:txBody>
          <a:bodyPr/>
          <a:lstStyle/>
          <a:p>
            <a:r>
              <a:rPr lang="cs-CZ" dirty="0" smtClean="0"/>
              <a:t>Po vytvoření grafu můžeme pro jeho úpravu využít tzv. </a:t>
            </a:r>
            <a:r>
              <a:rPr lang="cs-CZ" b="1" dirty="0" smtClean="0"/>
              <a:t>kontextové karty</a:t>
            </a:r>
            <a:r>
              <a:rPr lang="cs-CZ" dirty="0" smtClean="0"/>
              <a:t>.</a:t>
            </a:r>
          </a:p>
          <a:p>
            <a:r>
              <a:rPr lang="cs-CZ" b="1" dirty="0" smtClean="0"/>
              <a:t>Kontextová karta</a:t>
            </a:r>
            <a:r>
              <a:rPr lang="cs-CZ" dirty="0" smtClean="0"/>
              <a:t> je nabídka ikon, která se zobrazí v závislosti na jiné použité ikoně.</a:t>
            </a:r>
            <a:endParaRPr lang="cs-CZ" b="1" dirty="0"/>
          </a:p>
        </p:txBody>
      </p:sp>
      <p:sp>
        <p:nvSpPr>
          <p:cNvPr id="5" name="Nadpis 4"/>
          <p:cNvSpPr>
            <a:spLocks noGrp="1"/>
          </p:cNvSpPr>
          <p:nvPr>
            <p:ph type="title"/>
          </p:nvPr>
        </p:nvSpPr>
        <p:spPr>
          <a:xfrm>
            <a:off x="467544" y="620688"/>
            <a:ext cx="4033068" cy="757337"/>
          </a:xfrm>
        </p:spPr>
        <p:txBody>
          <a:bodyPr/>
          <a:lstStyle/>
          <a:p>
            <a:r>
              <a:rPr lang="cs-CZ" dirty="0" smtClean="0"/>
              <a:t>Úpravy grafu</a:t>
            </a:r>
            <a:endParaRPr lang="cs-CZ" dirty="0"/>
          </a:p>
        </p:txBody>
      </p:sp>
      <p:pic>
        <p:nvPicPr>
          <p:cNvPr id="9" name="Obrázek 8"/>
          <p:cNvPicPr>
            <a:picLocks noChangeAspect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2339752" y="3223574"/>
            <a:ext cx="3601366" cy="977255"/>
          </a:xfrm>
          <a:prstGeom prst="rect">
            <a:avLst/>
          </a:prstGeom>
          <a:effectLst>
            <a:outerShdw blurRad="76200" dir="18900000" sy="23000" kx="-1200000" algn="bl" rotWithShape="0">
              <a:prstClr val="black">
                <a:alpha val="20000"/>
              </a:prstClr>
            </a:outerShdw>
          </a:effectLst>
        </p:spPr>
      </p:pic>
      <p:sp>
        <p:nvSpPr>
          <p:cNvPr id="10" name="TextovéPole 9"/>
          <p:cNvSpPr txBox="1"/>
          <p:nvPr/>
        </p:nvSpPr>
        <p:spPr>
          <a:xfrm>
            <a:off x="6012160" y="3223574"/>
            <a:ext cx="2926955" cy="276999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1200" dirty="0" smtClean="0"/>
              <a:t>Obr. 1 – Kontextové karty Nástroje grafu</a:t>
            </a:r>
            <a:endParaRPr lang="cs-CZ" sz="1200" dirty="0"/>
          </a:p>
        </p:txBody>
      </p:sp>
      <p:sp>
        <p:nvSpPr>
          <p:cNvPr id="12" name="Zástupný symbol pro obsah 3"/>
          <p:cNvSpPr txBox="1">
            <a:spLocks/>
          </p:cNvSpPr>
          <p:nvPr/>
        </p:nvSpPr>
        <p:spPr bwMode="auto">
          <a:xfrm>
            <a:off x="907976" y="4437112"/>
            <a:ext cx="7632848" cy="1666782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lvl1pPr marL="342900" indent="-273050" algn="l" rtl="0" eaLnBrk="0" fontAlgn="base" hangingPunct="0">
              <a:spcBef>
                <a:spcPct val="20000"/>
              </a:spcBef>
              <a:spcAft>
                <a:spcPct val="0"/>
              </a:spcAft>
              <a:buClr>
                <a:schemeClr val="accent1"/>
              </a:buClr>
              <a:buSzPct val="76000"/>
              <a:buFont typeface="Wingdings 2" pitchFamily="18" charset="2"/>
              <a:buChar char=""/>
              <a:defRPr sz="2400" kern="120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1pPr>
            <a:lvl2pPr marL="639763" indent="-273050" algn="l" rtl="0" eaLnBrk="0" fontAlgn="base" hangingPunct="0">
              <a:spcBef>
                <a:spcPct val="20000"/>
              </a:spcBef>
              <a:spcAft>
                <a:spcPct val="0"/>
              </a:spcAft>
              <a:buClr>
                <a:schemeClr val="accent1"/>
              </a:buClr>
              <a:buSzPct val="76000"/>
              <a:buFont typeface="Wingdings 2" pitchFamily="18" charset="2"/>
              <a:buChar char=""/>
              <a:defRPr sz="2200" kern="120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2pPr>
            <a:lvl3pPr marL="914400" indent="-228600" algn="l" rtl="0" eaLnBrk="0" fontAlgn="base" hangingPunct="0">
              <a:spcBef>
                <a:spcPct val="20000"/>
              </a:spcBef>
              <a:spcAft>
                <a:spcPct val="0"/>
              </a:spcAft>
              <a:buClr>
                <a:schemeClr val="accent1"/>
              </a:buClr>
              <a:buSzPct val="76000"/>
              <a:buFont typeface="Wingdings 2" pitchFamily="18" charset="2"/>
              <a:buChar char=""/>
              <a:defRPr sz="2000" kern="120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3pPr>
            <a:lvl4pPr marL="1123950" indent="-228600" algn="l" rtl="0" eaLnBrk="0" fontAlgn="base" hangingPunct="0">
              <a:spcBef>
                <a:spcPct val="20000"/>
              </a:spcBef>
              <a:spcAft>
                <a:spcPct val="0"/>
              </a:spcAft>
              <a:buClr>
                <a:schemeClr val="accent1"/>
              </a:buClr>
              <a:buSzPct val="76000"/>
              <a:buFont typeface="Wingdings 2" pitchFamily="18" charset="2"/>
              <a:buChar char=""/>
              <a:defRPr kern="120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4pPr>
            <a:lvl5pPr marL="1325563" indent="-228600" algn="l" rtl="0" eaLnBrk="0" fontAlgn="base" hangingPunct="0">
              <a:spcBef>
                <a:spcPct val="20000"/>
              </a:spcBef>
              <a:spcAft>
                <a:spcPct val="0"/>
              </a:spcAft>
              <a:buClr>
                <a:schemeClr val="accent1"/>
              </a:buClr>
              <a:buSzPct val="76000"/>
              <a:buFont typeface="Wingdings 2" pitchFamily="18" charset="2"/>
              <a:buChar char=""/>
              <a:defRPr sz="1600" kern="120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5pPr>
            <a:lvl6pPr marL="1517904" indent="-228600" algn="l" defTabSz="914400" rtl="0" eaLnBrk="1" latinLnBrk="0" hangingPunct="1">
              <a:spcBef>
                <a:spcPct val="20000"/>
              </a:spcBef>
              <a:buClr>
                <a:schemeClr val="accent1"/>
              </a:buClr>
              <a:buSzPct val="76000"/>
              <a:buFont typeface="Wingdings 2" pitchFamily="18" charset="2"/>
              <a:buChar char=""/>
              <a:defRPr sz="1400" kern="120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6pPr>
            <a:lvl7pPr marL="1719072" indent="-228600" algn="l" defTabSz="914400" rtl="0" eaLnBrk="1" latinLnBrk="0" hangingPunct="1">
              <a:spcBef>
                <a:spcPct val="20000"/>
              </a:spcBef>
              <a:buClr>
                <a:schemeClr val="accent1"/>
              </a:buClr>
              <a:buSzPct val="76000"/>
              <a:buFont typeface="Wingdings 2" pitchFamily="18" charset="2"/>
              <a:buChar char=""/>
              <a:defRPr sz="1400" kern="120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7pPr>
            <a:lvl8pPr marL="1920240" indent="-228600" algn="l" defTabSz="914400" rtl="0" eaLnBrk="1" latinLnBrk="0" hangingPunct="1">
              <a:spcBef>
                <a:spcPct val="20000"/>
              </a:spcBef>
              <a:buClr>
                <a:schemeClr val="accent1"/>
              </a:buClr>
              <a:buSzPct val="76000"/>
              <a:buFont typeface="Wingdings 2" pitchFamily="18" charset="2"/>
              <a:buChar char=""/>
              <a:defRPr sz="1400" kern="120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8pPr>
            <a:lvl9pPr marL="2121408" indent="-228600" algn="l" defTabSz="914400" rtl="0" eaLnBrk="1" latinLnBrk="0" hangingPunct="1">
              <a:spcBef>
                <a:spcPct val="20000"/>
              </a:spcBef>
              <a:buClr>
                <a:schemeClr val="accent1"/>
              </a:buClr>
              <a:buSzPct val="76000"/>
              <a:buFont typeface="Wingdings 2" pitchFamily="18" charset="2"/>
              <a:buChar char=""/>
              <a:defRPr sz="1400" kern="120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cs-CZ" dirty="0" smtClean="0"/>
              <a:t>Na kontextových kartách najdeme nástroje </a:t>
            </a:r>
            <a:r>
              <a:rPr lang="cs-CZ" dirty="0" smtClean="0"/>
              <a:t>               pro </a:t>
            </a:r>
            <a:r>
              <a:rPr lang="cs-CZ" b="1" dirty="0" smtClean="0"/>
              <a:t>dodatečnou</a:t>
            </a:r>
            <a:r>
              <a:rPr lang="cs-CZ" dirty="0" smtClean="0"/>
              <a:t> úpravu vytvořených </a:t>
            </a:r>
            <a:r>
              <a:rPr lang="cs-CZ" dirty="0" smtClean="0"/>
              <a:t>                 objektů </a:t>
            </a:r>
            <a:r>
              <a:rPr lang="cs-CZ" dirty="0" smtClean="0"/>
              <a:t>/ grafů.</a:t>
            </a:r>
            <a:endParaRPr lang="cs-CZ" b="1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sah 1"/>
          <p:cNvSpPr>
            <a:spLocks noGrp="1"/>
          </p:cNvSpPr>
          <p:nvPr>
            <p:ph idx="1"/>
          </p:nvPr>
        </p:nvSpPr>
        <p:spPr>
          <a:xfrm>
            <a:off x="747912" y="3356992"/>
            <a:ext cx="3888433" cy="1623787"/>
          </a:xfrm>
        </p:spPr>
        <p:txBody>
          <a:bodyPr/>
          <a:lstStyle/>
          <a:p>
            <a:r>
              <a:rPr lang="cs-CZ" dirty="0" smtClean="0"/>
              <a:t>Na kartě Návrh najdeme ikony pro hlavní úpravy vzhledu.</a:t>
            </a:r>
          </a:p>
          <a:p>
            <a:endParaRPr lang="cs-CZ" dirty="0"/>
          </a:p>
        </p:txBody>
      </p:sp>
      <p:sp>
        <p:nvSpPr>
          <p:cNvPr id="10" name="Nadpis 9"/>
          <p:cNvSpPr>
            <a:spLocks noGrp="1"/>
          </p:cNvSpPr>
          <p:nvPr>
            <p:ph type="title"/>
          </p:nvPr>
        </p:nvSpPr>
        <p:spPr>
          <a:xfrm>
            <a:off x="467544" y="620688"/>
            <a:ext cx="3529012" cy="757337"/>
          </a:xfrm>
        </p:spPr>
        <p:txBody>
          <a:bodyPr/>
          <a:lstStyle/>
          <a:p>
            <a:r>
              <a:rPr lang="cs-CZ" dirty="0" smtClean="0"/>
              <a:t>Karta </a:t>
            </a:r>
            <a:r>
              <a:rPr lang="cs-CZ" b="1" dirty="0" smtClean="0"/>
              <a:t>Návrh</a:t>
            </a:r>
            <a:endParaRPr lang="cs-CZ" dirty="0"/>
          </a:p>
        </p:txBody>
      </p:sp>
      <p:pic>
        <p:nvPicPr>
          <p:cNvPr id="12" name="Obrázek 11"/>
          <p:cNvPicPr>
            <a:picLocks noChangeAspect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974851" y="1412776"/>
            <a:ext cx="6966478" cy="1143942"/>
          </a:xfrm>
          <a:prstGeom prst="rect">
            <a:avLst/>
          </a:prstGeom>
          <a:effectLst>
            <a:outerShdw blurRad="76200" dir="18900000" sy="23000" kx="-1200000" algn="bl" rotWithShape="0">
              <a:prstClr val="black">
                <a:alpha val="20000"/>
              </a:prstClr>
            </a:outerShdw>
          </a:effectLst>
        </p:spPr>
      </p:pic>
      <p:sp>
        <p:nvSpPr>
          <p:cNvPr id="18" name="TextovéPole 17"/>
          <p:cNvSpPr txBox="1"/>
          <p:nvPr/>
        </p:nvSpPr>
        <p:spPr>
          <a:xfrm>
            <a:off x="4644008" y="1109185"/>
            <a:ext cx="2099806" cy="276999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1200" dirty="0" smtClean="0"/>
              <a:t>Obr. 2 – Ikony v kartě Návrh</a:t>
            </a:r>
            <a:endParaRPr lang="cs-CZ" sz="1200" dirty="0"/>
          </a:p>
        </p:txBody>
      </p:sp>
      <p:grpSp>
        <p:nvGrpSpPr>
          <p:cNvPr id="22" name="Skupina 21"/>
          <p:cNvGrpSpPr/>
          <p:nvPr/>
        </p:nvGrpSpPr>
        <p:grpSpPr>
          <a:xfrm>
            <a:off x="4644008" y="2932325"/>
            <a:ext cx="3888432" cy="2800767"/>
            <a:chOff x="755576" y="692696"/>
            <a:chExt cx="3888432" cy="2800767"/>
          </a:xfrm>
        </p:grpSpPr>
        <p:sp>
          <p:nvSpPr>
            <p:cNvPr id="23" name="TextovéPole 11"/>
            <p:cNvSpPr txBox="1"/>
            <p:nvPr/>
          </p:nvSpPr>
          <p:spPr>
            <a:xfrm>
              <a:off x="755576" y="692696"/>
              <a:ext cx="3888432" cy="2800767"/>
            </a:xfrm>
            <a:prstGeom prst="rect">
              <a:avLst/>
            </a:prstGeom>
            <a:noFill/>
            <a:ln w="57150" cmpd="thickThin">
              <a:solidFill>
                <a:schemeClr val="accent1"/>
              </a:solidFill>
              <a:prstDash val="sysDot"/>
            </a:ln>
          </p:spPr>
          <p:txBody>
            <a:bodyPr wrap="square" rtlCol="0">
              <a:spAutoFit/>
            </a:bodyPr>
            <a:lstStyle>
              <a:defPPr>
                <a:defRPr lang="cs-CZ"/>
              </a:defPPr>
              <a:lvl1pPr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Arial" charset="0"/>
                  <a:ea typeface="+mn-ea"/>
                  <a:cs typeface="+mn-cs"/>
                </a:defRPr>
              </a:lvl1pPr>
              <a:lvl2pPr marL="457200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Arial" charset="0"/>
                  <a:ea typeface="+mn-ea"/>
                  <a:cs typeface="+mn-cs"/>
                </a:defRPr>
              </a:lvl2pPr>
              <a:lvl3pPr marL="914400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Arial" charset="0"/>
                  <a:ea typeface="+mn-ea"/>
                  <a:cs typeface="+mn-cs"/>
                </a:defRPr>
              </a:lvl3pPr>
              <a:lvl4pPr marL="1371600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Arial" charset="0"/>
                  <a:ea typeface="+mn-ea"/>
                  <a:cs typeface="+mn-cs"/>
                </a:defRPr>
              </a:lvl4pPr>
              <a:lvl5pPr marL="1828800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Arial" charset="0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kern="1200">
                  <a:solidFill>
                    <a:schemeClr val="tx1"/>
                  </a:solidFill>
                  <a:latin typeface="Arial" charset="0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kern="1200">
                  <a:solidFill>
                    <a:schemeClr val="tx1"/>
                  </a:solidFill>
                  <a:latin typeface="Arial" charset="0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kern="1200">
                  <a:solidFill>
                    <a:schemeClr val="tx1"/>
                  </a:solidFill>
                  <a:latin typeface="Arial" charset="0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kern="1200">
                  <a:solidFill>
                    <a:schemeClr val="tx1"/>
                  </a:solidFill>
                  <a:latin typeface="Arial" charset="0"/>
                  <a:ea typeface="+mn-ea"/>
                  <a:cs typeface="+mn-cs"/>
                </a:defRPr>
              </a:lvl9pPr>
            </a:lstStyle>
            <a:p>
              <a:pPr algn="ctr"/>
              <a:r>
                <a:rPr lang="cs-CZ" sz="1600" dirty="0" smtClean="0"/>
                <a:t>K čemu může sloužit ikona </a:t>
              </a:r>
              <a:r>
                <a:rPr lang="cs-CZ" sz="1600" b="1" dirty="0" smtClean="0"/>
                <a:t>Rychlé rozložení? </a:t>
              </a:r>
              <a:r>
                <a:rPr lang="cs-CZ" sz="1600" dirty="0" smtClean="0"/>
                <a:t>Jak se dá využít funkce </a:t>
              </a:r>
              <a:r>
                <a:rPr lang="cs-CZ" sz="1600" b="1" dirty="0" smtClean="0"/>
                <a:t>zaměnit řádek za sloupec?</a:t>
              </a:r>
              <a:endParaRPr lang="cs-CZ" sz="1600" dirty="0" smtClean="0"/>
            </a:p>
            <a:p>
              <a:pPr algn="ctr"/>
              <a:endParaRPr lang="cs-CZ" sz="1600" dirty="0" smtClean="0"/>
            </a:p>
            <a:p>
              <a:pPr algn="ctr"/>
              <a:endParaRPr lang="cs-CZ" sz="1600" dirty="0" smtClean="0"/>
            </a:p>
            <a:p>
              <a:pPr algn="ctr"/>
              <a:endParaRPr lang="cs-CZ" sz="1600" dirty="0" smtClean="0"/>
            </a:p>
            <a:p>
              <a:r>
                <a:rPr lang="cs-CZ" sz="8000" b="1" dirty="0" smtClean="0">
                  <a:ln w="12700">
                    <a:solidFill>
                      <a:schemeClr val="tx2">
                        <a:satMod val="155000"/>
                      </a:schemeClr>
                    </a:solidFill>
                    <a:prstDash val="solid"/>
                  </a:ln>
                  <a:solidFill>
                    <a:schemeClr val="bg2">
                      <a:tint val="85000"/>
                      <a:satMod val="155000"/>
                    </a:schemeClr>
                  </a:solidFill>
                  <a:effectLst>
                    <a:glow rad="228600">
                      <a:schemeClr val="accent1">
                        <a:satMod val="175000"/>
                        <a:alpha val="40000"/>
                      </a:schemeClr>
                    </a:glow>
                    <a:outerShdw blurRad="41275" dist="20320" dir="1800000" algn="tl" rotWithShape="0">
                      <a:srgbClr val="000000">
                        <a:alpha val="40000"/>
                      </a:srgbClr>
                    </a:outerShdw>
                  </a:effectLst>
                </a:rPr>
                <a:t>  </a:t>
              </a:r>
              <a:endParaRPr lang="cs-CZ" dirty="0"/>
            </a:p>
          </p:txBody>
        </p:sp>
        <p:pic>
          <p:nvPicPr>
            <p:cNvPr id="24" name="Picture 4" descr="C:\Users\hoszowskir\AppData\Local\Microsoft\Windows\Temporary Internet Files\Content.IE5\C1VSON9A\MC900441902[1].wmf"/>
            <p:cNvPicPr>
              <a:picLocks noChangeAspect="1" noChangeArrowheads="1"/>
            </p:cNvPicPr>
            <p:nvPr/>
          </p:nvPicPr>
          <p:blipFill>
            <a:blip r:embed="rId3" cstate="print">
              <a:extLst>
                <a:ext uri="{28A0092B-C50C-407E-A947-70E740481C1C}">
                  <a14:useLocalDpi xmlns:a14="http://schemas.microsoft.com/office/drawing/2010/main" xmlns="" val="0"/>
                </a:ext>
              </a:extLst>
            </a:blip>
            <a:srcRect/>
            <a:stretch>
              <a:fillRect/>
            </a:stretch>
          </p:blipFill>
          <p:spPr bwMode="auto">
            <a:xfrm>
              <a:off x="1939379" y="1522200"/>
              <a:ext cx="1520825" cy="1797050"/>
            </a:xfrm>
            <a:prstGeom prst="rect">
              <a:avLst/>
            </a:prstGeom>
            <a:noFill/>
            <a:extLst>
              <a:ext uri="{909E8E84-426E-40DD-AFC4-6F175D3DCCD1}">
                <a14:hiddenFill xmlns:a14="http://schemas.microsoft.com/office/drawing/2010/main" xmlns="">
                  <a:solidFill>
                    <a:srgbClr val="FFFFFF"/>
                  </a:solidFill>
                </a14:hiddenFill>
              </a:ext>
            </a:extLst>
          </p:spPr>
        </p:pic>
      </p:grpSp>
    </p:spTree>
    <p:extLst>
      <p:ext uri="{BB962C8B-B14F-4D97-AF65-F5344CB8AC3E}">
        <p14:creationId xmlns:p14="http://schemas.microsoft.com/office/powerpoint/2010/main" xmlns="" val="986549570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Zástupný symbol pro obsah 7"/>
          <p:cNvSpPr>
            <a:spLocks noGrp="1"/>
          </p:cNvSpPr>
          <p:nvPr>
            <p:ph idx="1"/>
          </p:nvPr>
        </p:nvSpPr>
        <p:spPr>
          <a:xfrm>
            <a:off x="758434" y="1556792"/>
            <a:ext cx="7632848" cy="4608512"/>
          </a:xfrm>
        </p:spPr>
        <p:txBody>
          <a:bodyPr/>
          <a:lstStyle/>
          <a:p>
            <a:r>
              <a:rPr lang="cs-CZ" b="1" dirty="0" smtClean="0"/>
              <a:t>Změnit řádek za sloupec</a:t>
            </a:r>
            <a:r>
              <a:rPr lang="cs-CZ" dirty="0" smtClean="0"/>
              <a:t> – je jedna z důležitých funkcí.</a:t>
            </a:r>
          </a:p>
          <a:p>
            <a:endParaRPr lang="cs-CZ" b="1" dirty="0"/>
          </a:p>
          <a:p>
            <a:endParaRPr lang="cs-CZ" b="1" dirty="0" smtClean="0"/>
          </a:p>
          <a:p>
            <a:endParaRPr lang="cs-CZ" b="1" dirty="0"/>
          </a:p>
          <a:p>
            <a:endParaRPr lang="cs-CZ" b="1" dirty="0" smtClean="0"/>
          </a:p>
          <a:p>
            <a:endParaRPr lang="cs-CZ" b="1" dirty="0"/>
          </a:p>
          <a:p>
            <a:endParaRPr lang="cs-CZ" b="1" dirty="0" smtClean="0"/>
          </a:p>
          <a:p>
            <a:r>
              <a:rPr lang="cs-CZ" dirty="0" smtClean="0"/>
              <a:t>Vlastní nastavení grafu si můžeme </a:t>
            </a:r>
            <a:r>
              <a:rPr lang="cs-CZ" b="1" dirty="0" smtClean="0"/>
              <a:t>Uložit jako šablonu</a:t>
            </a:r>
            <a:r>
              <a:rPr lang="cs-CZ" dirty="0" smtClean="0"/>
              <a:t>.</a:t>
            </a:r>
            <a:endParaRPr lang="cs-CZ" dirty="0"/>
          </a:p>
        </p:txBody>
      </p:sp>
      <p:sp>
        <p:nvSpPr>
          <p:cNvPr id="9" name="Nadpis 8"/>
          <p:cNvSpPr>
            <a:spLocks noGrp="1"/>
          </p:cNvSpPr>
          <p:nvPr>
            <p:ph type="title"/>
          </p:nvPr>
        </p:nvSpPr>
        <p:spPr>
          <a:xfrm>
            <a:off x="467544" y="620688"/>
            <a:ext cx="3673028" cy="829345"/>
          </a:xfrm>
        </p:spPr>
        <p:txBody>
          <a:bodyPr/>
          <a:lstStyle/>
          <a:p>
            <a:r>
              <a:rPr lang="cs-CZ" dirty="0" smtClean="0"/>
              <a:t>Karta </a:t>
            </a:r>
            <a:r>
              <a:rPr lang="cs-CZ" b="1" dirty="0" smtClean="0"/>
              <a:t>Návrh</a:t>
            </a:r>
            <a:endParaRPr lang="cs-CZ" dirty="0"/>
          </a:p>
        </p:txBody>
      </p:sp>
      <p:pic>
        <p:nvPicPr>
          <p:cNvPr id="10" name="Obrázek 9"/>
          <p:cNvPicPr>
            <a:picLocks noChangeAspect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412433" y="2420888"/>
            <a:ext cx="8324850" cy="2647950"/>
          </a:xfrm>
          <a:prstGeom prst="rect">
            <a:avLst/>
          </a:prstGeom>
          <a:ln>
            <a:solidFill>
              <a:schemeClr val="accent1"/>
            </a:solidFill>
          </a:ln>
          <a:effectLst>
            <a:outerShdw blurRad="76200" dir="18900000" sy="23000" kx="-1200000" algn="bl" rotWithShape="0">
              <a:prstClr val="black">
                <a:alpha val="20000"/>
              </a:prstClr>
            </a:outerShdw>
          </a:effectLst>
        </p:spPr>
      </p:pic>
      <p:sp>
        <p:nvSpPr>
          <p:cNvPr id="12" name="TextovéPole 11"/>
          <p:cNvSpPr txBox="1"/>
          <p:nvPr/>
        </p:nvSpPr>
        <p:spPr>
          <a:xfrm>
            <a:off x="4427984" y="2132856"/>
            <a:ext cx="2447658" cy="276999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1200" dirty="0" smtClean="0"/>
              <a:t>Obr. 3 – Změnit řádek za sloupec</a:t>
            </a:r>
            <a:endParaRPr lang="cs-CZ" sz="1200" dirty="0"/>
          </a:p>
        </p:txBody>
      </p:sp>
    </p:spTree>
    <p:extLst>
      <p:ext uri="{BB962C8B-B14F-4D97-AF65-F5344CB8AC3E}">
        <p14:creationId xmlns:p14="http://schemas.microsoft.com/office/powerpoint/2010/main" xmlns="" val="3334433019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Zástupný symbol pro obsah 7"/>
          <p:cNvSpPr>
            <a:spLocks noGrp="1"/>
          </p:cNvSpPr>
          <p:nvPr>
            <p:ph idx="1"/>
          </p:nvPr>
        </p:nvSpPr>
        <p:spPr>
          <a:xfrm>
            <a:off x="971600" y="1700809"/>
            <a:ext cx="6777037" cy="1512168"/>
          </a:xfrm>
        </p:spPr>
        <p:txBody>
          <a:bodyPr/>
          <a:lstStyle/>
          <a:p>
            <a:r>
              <a:rPr lang="cs-CZ" b="1" dirty="0" smtClean="0"/>
              <a:t>Rozložení grafů </a:t>
            </a:r>
            <a:r>
              <a:rPr lang="cs-CZ" dirty="0" smtClean="0"/>
              <a:t>– rozložení pozic</a:t>
            </a:r>
          </a:p>
          <a:p>
            <a:pPr marL="69850" indent="0">
              <a:buNone/>
            </a:pPr>
            <a:r>
              <a:rPr lang="cs-CZ" dirty="0" smtClean="0"/>
              <a:t>   komponentů grafů – legendy,</a:t>
            </a:r>
          </a:p>
          <a:p>
            <a:pPr marL="69850" indent="0">
              <a:buNone/>
            </a:pPr>
            <a:r>
              <a:rPr lang="cs-CZ" dirty="0"/>
              <a:t> </a:t>
            </a:r>
            <a:r>
              <a:rPr lang="cs-CZ" dirty="0" smtClean="0"/>
              <a:t>  názvu, grafu, os…</a:t>
            </a:r>
          </a:p>
          <a:p>
            <a:pPr marL="69850" indent="0">
              <a:buNone/>
            </a:pPr>
            <a:endParaRPr lang="cs-CZ" dirty="0"/>
          </a:p>
          <a:p>
            <a:endParaRPr lang="cs-CZ" dirty="0"/>
          </a:p>
        </p:txBody>
      </p:sp>
      <p:sp>
        <p:nvSpPr>
          <p:cNvPr id="11" name="Nadpis 10"/>
          <p:cNvSpPr>
            <a:spLocks noGrp="1"/>
          </p:cNvSpPr>
          <p:nvPr>
            <p:ph type="title"/>
          </p:nvPr>
        </p:nvSpPr>
        <p:spPr>
          <a:xfrm>
            <a:off x="467544" y="620688"/>
            <a:ext cx="4465116" cy="757337"/>
          </a:xfrm>
        </p:spPr>
        <p:txBody>
          <a:bodyPr/>
          <a:lstStyle/>
          <a:p>
            <a:r>
              <a:rPr lang="cs-CZ" dirty="0" smtClean="0"/>
              <a:t>Úpravy grafu</a:t>
            </a:r>
            <a:endParaRPr lang="cs-CZ" dirty="0"/>
          </a:p>
        </p:txBody>
      </p:sp>
      <p:pic>
        <p:nvPicPr>
          <p:cNvPr id="13" name="Obrázek 12"/>
          <p:cNvPicPr>
            <a:picLocks noChangeAspect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6156176" y="764704"/>
            <a:ext cx="2192065" cy="2863622"/>
          </a:xfrm>
          <a:prstGeom prst="rect">
            <a:avLst/>
          </a:prstGeom>
        </p:spPr>
      </p:pic>
      <p:sp>
        <p:nvSpPr>
          <p:cNvPr id="17" name="Zástupný symbol pro obsah 7"/>
          <p:cNvSpPr txBox="1">
            <a:spLocks/>
          </p:cNvSpPr>
          <p:nvPr/>
        </p:nvSpPr>
        <p:spPr bwMode="auto">
          <a:xfrm>
            <a:off x="3672508" y="4509120"/>
            <a:ext cx="4796209" cy="1512168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lvl1pPr marL="342900" indent="-273050" algn="l" rtl="0" eaLnBrk="0" fontAlgn="base" hangingPunct="0">
              <a:spcBef>
                <a:spcPct val="20000"/>
              </a:spcBef>
              <a:spcAft>
                <a:spcPct val="0"/>
              </a:spcAft>
              <a:buClr>
                <a:schemeClr val="accent1"/>
              </a:buClr>
              <a:buSzPct val="76000"/>
              <a:buFont typeface="Wingdings 2" pitchFamily="18" charset="2"/>
              <a:buChar char=""/>
              <a:defRPr sz="2400" kern="120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1pPr>
            <a:lvl2pPr marL="639763" indent="-273050" algn="l" rtl="0" eaLnBrk="0" fontAlgn="base" hangingPunct="0">
              <a:spcBef>
                <a:spcPct val="20000"/>
              </a:spcBef>
              <a:spcAft>
                <a:spcPct val="0"/>
              </a:spcAft>
              <a:buClr>
                <a:schemeClr val="accent1"/>
              </a:buClr>
              <a:buSzPct val="76000"/>
              <a:buFont typeface="Wingdings 2" pitchFamily="18" charset="2"/>
              <a:buChar char=""/>
              <a:defRPr sz="2200" kern="120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2pPr>
            <a:lvl3pPr marL="914400" indent="-228600" algn="l" rtl="0" eaLnBrk="0" fontAlgn="base" hangingPunct="0">
              <a:spcBef>
                <a:spcPct val="20000"/>
              </a:spcBef>
              <a:spcAft>
                <a:spcPct val="0"/>
              </a:spcAft>
              <a:buClr>
                <a:schemeClr val="accent1"/>
              </a:buClr>
              <a:buSzPct val="76000"/>
              <a:buFont typeface="Wingdings 2" pitchFamily="18" charset="2"/>
              <a:buChar char=""/>
              <a:defRPr sz="2000" kern="120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3pPr>
            <a:lvl4pPr marL="1123950" indent="-228600" algn="l" rtl="0" eaLnBrk="0" fontAlgn="base" hangingPunct="0">
              <a:spcBef>
                <a:spcPct val="20000"/>
              </a:spcBef>
              <a:spcAft>
                <a:spcPct val="0"/>
              </a:spcAft>
              <a:buClr>
                <a:schemeClr val="accent1"/>
              </a:buClr>
              <a:buSzPct val="76000"/>
              <a:buFont typeface="Wingdings 2" pitchFamily="18" charset="2"/>
              <a:buChar char=""/>
              <a:defRPr kern="120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4pPr>
            <a:lvl5pPr marL="1325563" indent="-228600" algn="l" rtl="0" eaLnBrk="0" fontAlgn="base" hangingPunct="0">
              <a:spcBef>
                <a:spcPct val="20000"/>
              </a:spcBef>
              <a:spcAft>
                <a:spcPct val="0"/>
              </a:spcAft>
              <a:buClr>
                <a:schemeClr val="accent1"/>
              </a:buClr>
              <a:buSzPct val="76000"/>
              <a:buFont typeface="Wingdings 2" pitchFamily="18" charset="2"/>
              <a:buChar char=""/>
              <a:defRPr sz="1600" kern="120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5pPr>
            <a:lvl6pPr marL="1517904" indent="-228600" algn="l" defTabSz="914400" rtl="0" eaLnBrk="1" latinLnBrk="0" hangingPunct="1">
              <a:spcBef>
                <a:spcPct val="20000"/>
              </a:spcBef>
              <a:buClr>
                <a:schemeClr val="accent1"/>
              </a:buClr>
              <a:buSzPct val="76000"/>
              <a:buFont typeface="Wingdings 2" pitchFamily="18" charset="2"/>
              <a:buChar char=""/>
              <a:defRPr sz="1400" kern="120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6pPr>
            <a:lvl7pPr marL="1719072" indent="-228600" algn="l" defTabSz="914400" rtl="0" eaLnBrk="1" latinLnBrk="0" hangingPunct="1">
              <a:spcBef>
                <a:spcPct val="20000"/>
              </a:spcBef>
              <a:buClr>
                <a:schemeClr val="accent1"/>
              </a:buClr>
              <a:buSzPct val="76000"/>
              <a:buFont typeface="Wingdings 2" pitchFamily="18" charset="2"/>
              <a:buChar char=""/>
              <a:defRPr sz="1400" kern="120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7pPr>
            <a:lvl8pPr marL="1920240" indent="-228600" algn="l" defTabSz="914400" rtl="0" eaLnBrk="1" latinLnBrk="0" hangingPunct="1">
              <a:spcBef>
                <a:spcPct val="20000"/>
              </a:spcBef>
              <a:buClr>
                <a:schemeClr val="accent1"/>
              </a:buClr>
              <a:buSzPct val="76000"/>
              <a:buFont typeface="Wingdings 2" pitchFamily="18" charset="2"/>
              <a:buChar char=""/>
              <a:defRPr sz="1400" kern="120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8pPr>
            <a:lvl9pPr marL="2121408" indent="-228600" algn="l" defTabSz="914400" rtl="0" eaLnBrk="1" latinLnBrk="0" hangingPunct="1">
              <a:spcBef>
                <a:spcPct val="20000"/>
              </a:spcBef>
              <a:buClr>
                <a:schemeClr val="accent1"/>
              </a:buClr>
              <a:buSzPct val="76000"/>
              <a:buFont typeface="Wingdings 2" pitchFamily="18" charset="2"/>
              <a:buChar char=""/>
              <a:defRPr sz="1400" kern="120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cs-CZ" b="1" dirty="0"/>
              <a:t>Styly grafů</a:t>
            </a:r>
            <a:r>
              <a:rPr lang="cs-CZ" dirty="0"/>
              <a:t> </a:t>
            </a:r>
            <a:r>
              <a:rPr lang="cs-CZ" dirty="0" smtClean="0"/>
              <a:t>– barevné typologie sloupců v grafu </a:t>
            </a:r>
            <a:endParaRPr lang="cs-CZ" b="1" dirty="0"/>
          </a:p>
          <a:p>
            <a:pPr marL="69850" indent="0">
              <a:buFont typeface="Wingdings 2" pitchFamily="18" charset="2"/>
              <a:buNone/>
            </a:pPr>
            <a:endParaRPr lang="cs-CZ" dirty="0" smtClean="0"/>
          </a:p>
          <a:p>
            <a:endParaRPr lang="cs-CZ" dirty="0"/>
          </a:p>
        </p:txBody>
      </p:sp>
      <p:sp>
        <p:nvSpPr>
          <p:cNvPr id="15" name="TextovéPole 14"/>
          <p:cNvSpPr txBox="1"/>
          <p:nvPr/>
        </p:nvSpPr>
        <p:spPr>
          <a:xfrm>
            <a:off x="6156176" y="3628326"/>
            <a:ext cx="1849737" cy="276999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1200" dirty="0" smtClean="0"/>
              <a:t>Obr. 4 – Rozložení grafu</a:t>
            </a:r>
            <a:endParaRPr lang="cs-CZ" sz="1200" dirty="0"/>
          </a:p>
        </p:txBody>
      </p:sp>
      <p:pic>
        <p:nvPicPr>
          <p:cNvPr id="19" name="Obrázek 18"/>
          <p:cNvPicPr>
            <a:picLocks noChangeAspect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1043608" y="2996952"/>
            <a:ext cx="2628900" cy="3181350"/>
          </a:xfrm>
          <a:prstGeom prst="rect">
            <a:avLst/>
          </a:prstGeom>
        </p:spPr>
      </p:pic>
      <p:sp>
        <p:nvSpPr>
          <p:cNvPr id="20" name="TextovéPole 19"/>
          <p:cNvSpPr txBox="1"/>
          <p:nvPr/>
        </p:nvSpPr>
        <p:spPr>
          <a:xfrm>
            <a:off x="1043608" y="6178302"/>
            <a:ext cx="2030877" cy="276999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1200" dirty="0" smtClean="0"/>
              <a:t>Obr. 5 – Příklad Stylů grafů</a:t>
            </a:r>
            <a:endParaRPr lang="cs-CZ" sz="1200" dirty="0"/>
          </a:p>
        </p:txBody>
      </p:sp>
    </p:spTree>
    <p:extLst>
      <p:ext uri="{BB962C8B-B14F-4D97-AF65-F5344CB8AC3E}">
        <p14:creationId xmlns:p14="http://schemas.microsoft.com/office/powerpoint/2010/main" xmlns="" val="3070428384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67544" y="620688"/>
            <a:ext cx="4465116" cy="757337"/>
          </a:xfrm>
        </p:spPr>
        <p:txBody>
          <a:bodyPr/>
          <a:lstStyle/>
          <a:p>
            <a:r>
              <a:rPr lang="cs-CZ" dirty="0" smtClean="0"/>
              <a:t>Karta </a:t>
            </a:r>
            <a:r>
              <a:rPr lang="cs-CZ" b="1" dirty="0" smtClean="0"/>
              <a:t>Rozložení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611560" y="2780928"/>
            <a:ext cx="3980197" cy="3312368"/>
          </a:xfrm>
        </p:spPr>
        <p:txBody>
          <a:bodyPr/>
          <a:lstStyle/>
          <a:p>
            <a:r>
              <a:rPr lang="cs-CZ" dirty="0" smtClean="0"/>
              <a:t>Pojednává o zobrazení a rozložení grafu. </a:t>
            </a:r>
          </a:p>
          <a:p>
            <a:r>
              <a:rPr lang="cs-CZ" dirty="0" smtClean="0"/>
              <a:t>Jedná se o rozšířenou nabídku z předchozí karty, tedy Rozložení grafu.</a:t>
            </a:r>
            <a:endParaRPr lang="cs-CZ" dirty="0"/>
          </a:p>
        </p:txBody>
      </p:sp>
      <p:pic>
        <p:nvPicPr>
          <p:cNvPr id="4" name="Obrázek 3"/>
          <p:cNvPicPr>
            <a:picLocks noChangeAspect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19757" y="1772816"/>
            <a:ext cx="9144000" cy="785885"/>
          </a:xfrm>
          <a:prstGeom prst="rect">
            <a:avLst/>
          </a:prstGeom>
        </p:spPr>
      </p:pic>
      <p:sp>
        <p:nvSpPr>
          <p:cNvPr id="5" name="TextovéPole 4"/>
          <p:cNvSpPr txBox="1"/>
          <p:nvPr/>
        </p:nvSpPr>
        <p:spPr>
          <a:xfrm>
            <a:off x="1043608" y="2558701"/>
            <a:ext cx="2652842" cy="276999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1200" dirty="0" smtClean="0"/>
              <a:t>Obr. 6 – Kontextová karta Rozložení</a:t>
            </a:r>
            <a:endParaRPr lang="cs-CZ" sz="1200" dirty="0"/>
          </a:p>
        </p:txBody>
      </p:sp>
      <p:grpSp>
        <p:nvGrpSpPr>
          <p:cNvPr id="9" name="Skupina 8"/>
          <p:cNvGrpSpPr/>
          <p:nvPr/>
        </p:nvGrpSpPr>
        <p:grpSpPr>
          <a:xfrm>
            <a:off x="4716016" y="3074144"/>
            <a:ext cx="3888432" cy="2800767"/>
            <a:chOff x="4716016" y="3074144"/>
            <a:chExt cx="3888432" cy="2800767"/>
          </a:xfrm>
        </p:grpSpPr>
        <p:sp>
          <p:nvSpPr>
            <p:cNvPr id="7" name="TextovéPole 11"/>
            <p:cNvSpPr txBox="1"/>
            <p:nvPr/>
          </p:nvSpPr>
          <p:spPr>
            <a:xfrm>
              <a:off x="4716016" y="3074144"/>
              <a:ext cx="3888432" cy="2800767"/>
            </a:xfrm>
            <a:prstGeom prst="rect">
              <a:avLst/>
            </a:prstGeom>
            <a:noFill/>
            <a:ln w="57150" cmpd="thickThin">
              <a:solidFill>
                <a:schemeClr val="accent1"/>
              </a:solidFill>
              <a:prstDash val="sysDot"/>
            </a:ln>
          </p:spPr>
          <p:txBody>
            <a:bodyPr wrap="square" rtlCol="0">
              <a:spAutoFit/>
            </a:bodyPr>
            <a:lstStyle>
              <a:defPPr>
                <a:defRPr lang="cs-CZ"/>
              </a:defPPr>
              <a:lvl1pPr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Arial" charset="0"/>
                  <a:ea typeface="+mn-ea"/>
                  <a:cs typeface="+mn-cs"/>
                </a:defRPr>
              </a:lvl1pPr>
              <a:lvl2pPr marL="457200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Arial" charset="0"/>
                  <a:ea typeface="+mn-ea"/>
                  <a:cs typeface="+mn-cs"/>
                </a:defRPr>
              </a:lvl2pPr>
              <a:lvl3pPr marL="914400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Arial" charset="0"/>
                  <a:ea typeface="+mn-ea"/>
                  <a:cs typeface="+mn-cs"/>
                </a:defRPr>
              </a:lvl3pPr>
              <a:lvl4pPr marL="1371600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Arial" charset="0"/>
                  <a:ea typeface="+mn-ea"/>
                  <a:cs typeface="+mn-cs"/>
                </a:defRPr>
              </a:lvl4pPr>
              <a:lvl5pPr marL="1828800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Arial" charset="0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kern="1200">
                  <a:solidFill>
                    <a:schemeClr val="tx1"/>
                  </a:solidFill>
                  <a:latin typeface="Arial" charset="0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kern="1200">
                  <a:solidFill>
                    <a:schemeClr val="tx1"/>
                  </a:solidFill>
                  <a:latin typeface="Arial" charset="0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kern="1200">
                  <a:solidFill>
                    <a:schemeClr val="tx1"/>
                  </a:solidFill>
                  <a:latin typeface="Arial" charset="0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kern="1200">
                  <a:solidFill>
                    <a:schemeClr val="tx1"/>
                  </a:solidFill>
                  <a:latin typeface="Arial" charset="0"/>
                  <a:ea typeface="+mn-ea"/>
                  <a:cs typeface="+mn-cs"/>
                </a:defRPr>
              </a:lvl9pPr>
            </a:lstStyle>
            <a:p>
              <a:pPr algn="ctr"/>
              <a:r>
                <a:rPr lang="cs-CZ" sz="1600" dirty="0" smtClean="0"/>
                <a:t>Prozkoumejte si všechny ikony v kartě a pokuste se určit jejich funkci.</a:t>
              </a:r>
            </a:p>
            <a:p>
              <a:pPr algn="ctr"/>
              <a:r>
                <a:rPr lang="cs-CZ" sz="1600" dirty="0" smtClean="0"/>
                <a:t>Rozumíte jim všem?</a:t>
              </a:r>
            </a:p>
            <a:p>
              <a:pPr algn="ctr"/>
              <a:endParaRPr lang="cs-CZ" sz="1600" dirty="0" smtClean="0"/>
            </a:p>
            <a:p>
              <a:pPr algn="ctr"/>
              <a:endParaRPr lang="cs-CZ" sz="1600" dirty="0" smtClean="0"/>
            </a:p>
            <a:p>
              <a:pPr algn="ctr"/>
              <a:endParaRPr lang="cs-CZ" sz="1600" dirty="0" smtClean="0"/>
            </a:p>
            <a:p>
              <a:r>
                <a:rPr lang="cs-CZ" sz="8000" b="1" dirty="0" smtClean="0">
                  <a:ln w="12700">
                    <a:solidFill>
                      <a:schemeClr val="tx2">
                        <a:satMod val="155000"/>
                      </a:schemeClr>
                    </a:solidFill>
                    <a:prstDash val="solid"/>
                  </a:ln>
                  <a:solidFill>
                    <a:schemeClr val="bg2">
                      <a:tint val="85000"/>
                      <a:satMod val="155000"/>
                    </a:schemeClr>
                  </a:solidFill>
                  <a:effectLst>
                    <a:glow rad="228600">
                      <a:schemeClr val="accent1">
                        <a:satMod val="175000"/>
                        <a:alpha val="40000"/>
                      </a:schemeClr>
                    </a:glow>
                    <a:outerShdw blurRad="41275" dist="20320" dir="1800000" algn="tl" rotWithShape="0">
                      <a:srgbClr val="000000">
                        <a:alpha val="40000"/>
                      </a:srgbClr>
                    </a:outerShdw>
                  </a:effectLst>
                </a:rPr>
                <a:t>  </a:t>
              </a:r>
              <a:endParaRPr lang="cs-CZ" dirty="0"/>
            </a:p>
          </p:txBody>
        </p:sp>
        <p:pic>
          <p:nvPicPr>
            <p:cNvPr id="1026" name="Picture 2" descr="C:\Users\hoszowskir\AppData\Local\Microsoft\Windows\Temporary Internet Files\Content.IE5\2QHBZ273\MC900441926[1].wmf"/>
            <p:cNvPicPr>
              <a:picLocks noChangeAspect="1" noChangeArrowheads="1"/>
            </p:cNvPicPr>
            <p:nvPr/>
          </p:nvPicPr>
          <p:blipFill>
            <a:blip r:embed="rId3" cstate="print">
              <a:extLst>
                <a:ext uri="{28A0092B-C50C-407E-A947-70E740481C1C}">
                  <a14:useLocalDpi xmlns:a14="http://schemas.microsoft.com/office/drawing/2010/main" xmlns="" val="0"/>
                </a:ext>
              </a:extLst>
            </a:blip>
            <a:srcRect/>
            <a:stretch>
              <a:fillRect/>
            </a:stretch>
          </p:blipFill>
          <p:spPr bwMode="auto">
            <a:xfrm>
              <a:off x="5926629" y="3933056"/>
              <a:ext cx="1743075" cy="1371600"/>
            </a:xfrm>
            <a:prstGeom prst="rect">
              <a:avLst/>
            </a:prstGeom>
            <a:noFill/>
            <a:extLst>
              <a:ext uri="{909E8E84-426E-40DD-AFC4-6F175D3DCCD1}">
                <a14:hiddenFill xmlns:a14="http://schemas.microsoft.com/office/drawing/2010/main" xmlns="">
                  <a:solidFill>
                    <a:srgbClr val="FFFFFF"/>
                  </a:solidFill>
                </a14:hiddenFill>
              </a:ext>
            </a:extLst>
          </p:spPr>
        </p:pic>
      </p:grpSp>
    </p:spTree>
    <p:extLst>
      <p:ext uri="{BB962C8B-B14F-4D97-AF65-F5344CB8AC3E}">
        <p14:creationId xmlns:p14="http://schemas.microsoft.com/office/powerpoint/2010/main" xmlns="" val="1379961151"/>
      </p:ext>
    </p:extLst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67544" y="620688"/>
            <a:ext cx="5257204" cy="829345"/>
          </a:xfrm>
        </p:spPr>
        <p:txBody>
          <a:bodyPr/>
          <a:lstStyle/>
          <a:p>
            <a:r>
              <a:rPr lang="cs-CZ" dirty="0" smtClean="0"/>
              <a:t>Formátovat výběr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755576" y="2417548"/>
            <a:ext cx="8064896" cy="2379604"/>
          </a:xfrm>
        </p:spPr>
        <p:txBody>
          <a:bodyPr/>
          <a:lstStyle/>
          <a:p>
            <a:r>
              <a:rPr lang="cs-CZ" dirty="0" smtClean="0"/>
              <a:t>Na kartě Rozložení najdeme ikonu </a:t>
            </a:r>
            <a:r>
              <a:rPr lang="cs-CZ" b="1" dirty="0" smtClean="0"/>
              <a:t>Formátovat výběr.</a:t>
            </a:r>
          </a:p>
          <a:p>
            <a:r>
              <a:rPr lang="cs-CZ" dirty="0" smtClean="0"/>
              <a:t>Takto můžeme naformátovat pouze námi vybraný graf a ne skupinu všech grafů, můžeme změnit pouze jeden atribut a nemusíme měnit celý styl.</a:t>
            </a:r>
            <a:endParaRPr lang="cs-CZ" dirty="0"/>
          </a:p>
        </p:txBody>
      </p:sp>
      <p:sp>
        <p:nvSpPr>
          <p:cNvPr id="6" name="TextovéPole 5"/>
          <p:cNvSpPr txBox="1"/>
          <p:nvPr/>
        </p:nvSpPr>
        <p:spPr>
          <a:xfrm>
            <a:off x="5292080" y="2105621"/>
            <a:ext cx="1971565" cy="276999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1200" dirty="0" smtClean="0"/>
              <a:t>Obr. 7 – Formátovat výběr</a:t>
            </a:r>
            <a:endParaRPr lang="cs-CZ" sz="1200" dirty="0"/>
          </a:p>
        </p:txBody>
      </p:sp>
      <p:pic>
        <p:nvPicPr>
          <p:cNvPr id="7" name="Obrázek 6"/>
          <p:cNvPicPr>
            <a:picLocks noChangeAspect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554053" y="4419600"/>
            <a:ext cx="4619625" cy="2438400"/>
          </a:xfrm>
          <a:prstGeom prst="rect">
            <a:avLst/>
          </a:prstGeom>
          <a:effectLst>
            <a:outerShdw blurRad="76200" dir="18900000" sy="23000" kx="-1200000" algn="bl" rotWithShape="0">
              <a:prstClr val="black">
                <a:alpha val="20000"/>
              </a:prstClr>
            </a:outerShdw>
          </a:effectLst>
        </p:spPr>
      </p:pic>
      <p:sp>
        <p:nvSpPr>
          <p:cNvPr id="8" name="TextovéPole 7"/>
          <p:cNvSpPr txBox="1"/>
          <p:nvPr/>
        </p:nvSpPr>
        <p:spPr>
          <a:xfrm>
            <a:off x="5292080" y="5949280"/>
            <a:ext cx="2585516" cy="276999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1200" dirty="0" smtClean="0"/>
              <a:t>Obr. 8 – Nabídka Formátovat výběr</a:t>
            </a:r>
            <a:endParaRPr lang="cs-CZ" sz="1200" dirty="0"/>
          </a:p>
        </p:txBody>
      </p:sp>
      <p:grpSp>
        <p:nvGrpSpPr>
          <p:cNvPr id="13" name="Skupina 12"/>
          <p:cNvGrpSpPr/>
          <p:nvPr/>
        </p:nvGrpSpPr>
        <p:grpSpPr>
          <a:xfrm>
            <a:off x="2411760" y="692696"/>
            <a:ext cx="5690246" cy="1469777"/>
            <a:chOff x="2411760" y="692696"/>
            <a:chExt cx="5690246" cy="1469777"/>
          </a:xfrm>
        </p:grpSpPr>
        <p:pic>
          <p:nvPicPr>
            <p:cNvPr id="4" name="Obrázek 3"/>
            <p:cNvPicPr>
              <a:picLocks noChangeAspect="1"/>
            </p:cNvPicPr>
            <p:nvPr/>
          </p:nvPicPr>
          <p:blipFill>
            <a:blip r:embed="rId3" cstate="print">
              <a:extLst>
                <a:ext uri="{28A0092B-C50C-407E-A947-70E740481C1C}">
                  <a14:useLocalDpi xmlns:a14="http://schemas.microsoft.com/office/drawing/2010/main" xmlns="" val="0"/>
                </a:ext>
              </a:extLst>
            </a:blip>
            <a:stretch>
              <a:fillRect/>
            </a:stretch>
          </p:blipFill>
          <p:spPr>
            <a:xfrm>
              <a:off x="5193043" y="692696"/>
              <a:ext cx="2908963" cy="1412925"/>
            </a:xfrm>
            <a:prstGeom prst="rect">
              <a:avLst/>
            </a:prstGeom>
            <a:effectLst>
              <a:outerShdw blurRad="76200" dir="18900000" sy="23000" kx="-1200000" algn="bl" rotWithShape="0">
                <a:prstClr val="black">
                  <a:alpha val="20000"/>
                </a:prstClr>
              </a:outerShdw>
            </a:effectLst>
          </p:spPr>
        </p:pic>
        <p:sp>
          <p:nvSpPr>
            <p:cNvPr id="5" name="Obdélník 4"/>
            <p:cNvSpPr/>
            <p:nvPr/>
          </p:nvSpPr>
          <p:spPr>
            <a:xfrm>
              <a:off x="5193043" y="1052736"/>
              <a:ext cx="2908963" cy="432048"/>
            </a:xfrm>
            <a:prstGeom prst="rect">
              <a:avLst/>
            </a:prstGeom>
            <a:noFill/>
            <a:ln w="38100">
              <a:solidFill>
                <a:srgbClr val="FF0000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  <p:sp>
          <p:nvSpPr>
            <p:cNvPr id="9" name="Obdélník 8"/>
            <p:cNvSpPr/>
            <p:nvPr/>
          </p:nvSpPr>
          <p:spPr>
            <a:xfrm>
              <a:off x="5193043" y="692696"/>
              <a:ext cx="2908963" cy="360040"/>
            </a:xfrm>
            <a:prstGeom prst="rect">
              <a:avLst/>
            </a:prstGeom>
            <a:noFill/>
            <a:ln w="38100">
              <a:solidFill>
                <a:srgbClr val="00B0F0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  <p:sp>
          <p:nvSpPr>
            <p:cNvPr id="10" name="TextovéPole 9"/>
            <p:cNvSpPr txBox="1"/>
            <p:nvPr/>
          </p:nvSpPr>
          <p:spPr>
            <a:xfrm>
              <a:off x="2411760" y="1700808"/>
              <a:ext cx="2204450" cy="461665"/>
            </a:xfrm>
            <a:prstGeom prst="rect">
              <a:avLst/>
            </a:prstGeom>
            <a:noFill/>
            <a:ln w="28575">
              <a:solidFill>
                <a:srgbClr val="00B0F0"/>
              </a:solidFill>
            </a:ln>
          </p:spPr>
          <p:txBody>
            <a:bodyPr wrap="none" rtlCol="0">
              <a:spAutoFit/>
            </a:bodyPr>
            <a:lstStyle/>
            <a:p>
              <a:r>
                <a:rPr lang="cs-CZ" sz="1200" b="1" dirty="0" smtClean="0">
                  <a:solidFill>
                    <a:srgbClr val="00B0F0"/>
                  </a:solidFill>
                </a:rPr>
                <a:t>Zvolíme si, jakou část grafu</a:t>
              </a:r>
            </a:p>
            <a:p>
              <a:r>
                <a:rPr lang="cs-CZ" sz="1200" b="1" dirty="0">
                  <a:solidFill>
                    <a:srgbClr val="00B0F0"/>
                  </a:solidFill>
                </a:rPr>
                <a:t>c</a:t>
              </a:r>
              <a:r>
                <a:rPr lang="cs-CZ" sz="1200" b="1" dirty="0" smtClean="0">
                  <a:solidFill>
                    <a:srgbClr val="00B0F0"/>
                  </a:solidFill>
                </a:rPr>
                <a:t>hceme formátovat</a:t>
              </a:r>
              <a:endParaRPr lang="cs-CZ" sz="1200" b="1" dirty="0">
                <a:solidFill>
                  <a:srgbClr val="00B0F0"/>
                </a:solidFill>
              </a:endParaRPr>
            </a:p>
          </p:txBody>
        </p:sp>
        <p:cxnSp>
          <p:nvCxnSpPr>
            <p:cNvPr id="12" name="Přímá spojnice se šipkou 11"/>
            <p:cNvCxnSpPr/>
            <p:nvPr/>
          </p:nvCxnSpPr>
          <p:spPr>
            <a:xfrm flipV="1">
              <a:off x="4616210" y="1052736"/>
              <a:ext cx="557468" cy="648072"/>
            </a:xfrm>
            <a:prstGeom prst="straightConnector1">
              <a:avLst/>
            </a:prstGeom>
            <a:ln w="19050">
              <a:solidFill>
                <a:srgbClr val="00B0F0"/>
              </a:solidFill>
              <a:tailEnd type="arrow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</p:grpSp>
      <p:sp>
        <p:nvSpPr>
          <p:cNvPr id="14" name="Zástupný symbol pro obsah 7"/>
          <p:cNvSpPr txBox="1">
            <a:spLocks/>
          </p:cNvSpPr>
          <p:nvPr/>
        </p:nvSpPr>
        <p:spPr bwMode="auto">
          <a:xfrm>
            <a:off x="5292080" y="4509120"/>
            <a:ext cx="3456384" cy="1512168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lvl1pPr marL="342900" indent="-273050" algn="l" rtl="0" eaLnBrk="0" fontAlgn="base" hangingPunct="0">
              <a:spcBef>
                <a:spcPct val="20000"/>
              </a:spcBef>
              <a:spcAft>
                <a:spcPct val="0"/>
              </a:spcAft>
              <a:buClr>
                <a:schemeClr val="accent1"/>
              </a:buClr>
              <a:buSzPct val="76000"/>
              <a:buFont typeface="Wingdings 2" pitchFamily="18" charset="2"/>
              <a:buChar char=""/>
              <a:defRPr sz="2400" kern="120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1pPr>
            <a:lvl2pPr marL="639763" indent="-273050" algn="l" rtl="0" eaLnBrk="0" fontAlgn="base" hangingPunct="0">
              <a:spcBef>
                <a:spcPct val="20000"/>
              </a:spcBef>
              <a:spcAft>
                <a:spcPct val="0"/>
              </a:spcAft>
              <a:buClr>
                <a:schemeClr val="accent1"/>
              </a:buClr>
              <a:buSzPct val="76000"/>
              <a:buFont typeface="Wingdings 2" pitchFamily="18" charset="2"/>
              <a:buChar char=""/>
              <a:defRPr sz="2200" kern="120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2pPr>
            <a:lvl3pPr marL="914400" indent="-228600" algn="l" rtl="0" eaLnBrk="0" fontAlgn="base" hangingPunct="0">
              <a:spcBef>
                <a:spcPct val="20000"/>
              </a:spcBef>
              <a:spcAft>
                <a:spcPct val="0"/>
              </a:spcAft>
              <a:buClr>
                <a:schemeClr val="accent1"/>
              </a:buClr>
              <a:buSzPct val="76000"/>
              <a:buFont typeface="Wingdings 2" pitchFamily="18" charset="2"/>
              <a:buChar char=""/>
              <a:defRPr sz="2000" kern="120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3pPr>
            <a:lvl4pPr marL="1123950" indent="-228600" algn="l" rtl="0" eaLnBrk="0" fontAlgn="base" hangingPunct="0">
              <a:spcBef>
                <a:spcPct val="20000"/>
              </a:spcBef>
              <a:spcAft>
                <a:spcPct val="0"/>
              </a:spcAft>
              <a:buClr>
                <a:schemeClr val="accent1"/>
              </a:buClr>
              <a:buSzPct val="76000"/>
              <a:buFont typeface="Wingdings 2" pitchFamily="18" charset="2"/>
              <a:buChar char=""/>
              <a:defRPr kern="120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4pPr>
            <a:lvl5pPr marL="1325563" indent="-228600" algn="l" rtl="0" eaLnBrk="0" fontAlgn="base" hangingPunct="0">
              <a:spcBef>
                <a:spcPct val="20000"/>
              </a:spcBef>
              <a:spcAft>
                <a:spcPct val="0"/>
              </a:spcAft>
              <a:buClr>
                <a:schemeClr val="accent1"/>
              </a:buClr>
              <a:buSzPct val="76000"/>
              <a:buFont typeface="Wingdings 2" pitchFamily="18" charset="2"/>
              <a:buChar char=""/>
              <a:defRPr sz="1600" kern="120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5pPr>
            <a:lvl6pPr marL="1517904" indent="-228600" algn="l" defTabSz="914400" rtl="0" eaLnBrk="1" latinLnBrk="0" hangingPunct="1">
              <a:spcBef>
                <a:spcPct val="20000"/>
              </a:spcBef>
              <a:buClr>
                <a:schemeClr val="accent1"/>
              </a:buClr>
              <a:buSzPct val="76000"/>
              <a:buFont typeface="Wingdings 2" pitchFamily="18" charset="2"/>
              <a:buChar char=""/>
              <a:defRPr sz="1400" kern="120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6pPr>
            <a:lvl7pPr marL="1719072" indent="-228600" algn="l" defTabSz="914400" rtl="0" eaLnBrk="1" latinLnBrk="0" hangingPunct="1">
              <a:spcBef>
                <a:spcPct val="20000"/>
              </a:spcBef>
              <a:buClr>
                <a:schemeClr val="accent1"/>
              </a:buClr>
              <a:buSzPct val="76000"/>
              <a:buFont typeface="Wingdings 2" pitchFamily="18" charset="2"/>
              <a:buChar char=""/>
              <a:defRPr sz="1400" kern="120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7pPr>
            <a:lvl8pPr marL="1920240" indent="-228600" algn="l" defTabSz="914400" rtl="0" eaLnBrk="1" latinLnBrk="0" hangingPunct="1">
              <a:spcBef>
                <a:spcPct val="20000"/>
              </a:spcBef>
              <a:buClr>
                <a:schemeClr val="accent1"/>
              </a:buClr>
              <a:buSzPct val="76000"/>
              <a:buFont typeface="Wingdings 2" pitchFamily="18" charset="2"/>
              <a:buChar char=""/>
              <a:defRPr sz="1400" kern="120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8pPr>
            <a:lvl9pPr marL="2121408" indent="-228600" algn="l" defTabSz="914400" rtl="0" eaLnBrk="1" latinLnBrk="0" hangingPunct="1">
              <a:spcBef>
                <a:spcPct val="20000"/>
              </a:spcBef>
              <a:buClr>
                <a:schemeClr val="accent1"/>
              </a:buClr>
              <a:buSzPct val="76000"/>
              <a:buFont typeface="Wingdings 2" pitchFamily="18" charset="2"/>
              <a:buChar char=""/>
              <a:defRPr sz="1400" kern="120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cs-CZ" dirty="0" smtClean="0"/>
              <a:t>Podobá se formátování buňky.</a:t>
            </a:r>
            <a:endParaRPr lang="cs-CZ" dirty="0"/>
          </a:p>
          <a:p>
            <a:pPr marL="69850" indent="0">
              <a:buFont typeface="Wingdings 2" pitchFamily="18" charset="2"/>
              <a:buNone/>
            </a:pPr>
            <a:endParaRPr lang="cs-CZ" dirty="0" smtClean="0"/>
          </a:p>
          <a:p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xmlns="" val="746156000"/>
      </p:ext>
    </p:extLst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539552" y="620688"/>
            <a:ext cx="4033068" cy="757337"/>
          </a:xfrm>
        </p:spPr>
        <p:txBody>
          <a:bodyPr/>
          <a:lstStyle/>
          <a:p>
            <a:r>
              <a:rPr lang="cs-CZ" dirty="0" smtClean="0"/>
              <a:t>Karta </a:t>
            </a:r>
            <a:r>
              <a:rPr lang="cs-CZ" b="1" dirty="0" smtClean="0"/>
              <a:t>Formát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463480" y="2996952"/>
            <a:ext cx="4140968" cy="2952328"/>
          </a:xfrm>
        </p:spPr>
        <p:txBody>
          <a:bodyPr/>
          <a:lstStyle/>
          <a:p>
            <a:r>
              <a:rPr lang="cs-CZ" dirty="0" smtClean="0"/>
              <a:t>Karta Formát se zabývá klasickým typem formátování. Opět je velmi podobné formátování buňky.</a:t>
            </a:r>
            <a:endParaRPr lang="cs-CZ" dirty="0"/>
          </a:p>
        </p:txBody>
      </p:sp>
      <p:pic>
        <p:nvPicPr>
          <p:cNvPr id="4" name="Obrázek 3"/>
          <p:cNvPicPr>
            <a:picLocks noChangeAspect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0" y="1628800"/>
            <a:ext cx="9144000" cy="762748"/>
          </a:xfrm>
          <a:prstGeom prst="rect">
            <a:avLst/>
          </a:prstGeom>
        </p:spPr>
      </p:pic>
      <p:sp>
        <p:nvSpPr>
          <p:cNvPr id="5" name="TextovéPole 4"/>
          <p:cNvSpPr txBox="1"/>
          <p:nvPr/>
        </p:nvSpPr>
        <p:spPr>
          <a:xfrm>
            <a:off x="5868144" y="1350733"/>
            <a:ext cx="1673407" cy="276999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1200" dirty="0" smtClean="0"/>
              <a:t>Obr. 9 – Karta Formát</a:t>
            </a:r>
            <a:endParaRPr lang="cs-CZ" sz="1200" dirty="0"/>
          </a:p>
        </p:txBody>
      </p:sp>
      <p:grpSp>
        <p:nvGrpSpPr>
          <p:cNvPr id="8" name="Skupina 7"/>
          <p:cNvGrpSpPr/>
          <p:nvPr/>
        </p:nvGrpSpPr>
        <p:grpSpPr>
          <a:xfrm>
            <a:off x="683568" y="2996952"/>
            <a:ext cx="3888432" cy="2800767"/>
            <a:chOff x="2647934" y="3684800"/>
            <a:chExt cx="3888432" cy="2800767"/>
          </a:xfrm>
        </p:grpSpPr>
        <p:sp>
          <p:nvSpPr>
            <p:cNvPr id="6" name="TextovéPole 11"/>
            <p:cNvSpPr txBox="1"/>
            <p:nvPr/>
          </p:nvSpPr>
          <p:spPr>
            <a:xfrm>
              <a:off x="2647934" y="3684800"/>
              <a:ext cx="3888432" cy="2800767"/>
            </a:xfrm>
            <a:prstGeom prst="rect">
              <a:avLst/>
            </a:prstGeom>
            <a:noFill/>
            <a:ln w="57150" cmpd="thickThin">
              <a:solidFill>
                <a:schemeClr val="accent1"/>
              </a:solidFill>
              <a:prstDash val="sysDot"/>
            </a:ln>
          </p:spPr>
          <p:txBody>
            <a:bodyPr wrap="square" rtlCol="0">
              <a:spAutoFit/>
            </a:bodyPr>
            <a:lstStyle>
              <a:defPPr>
                <a:defRPr lang="cs-CZ"/>
              </a:defPPr>
              <a:lvl1pPr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Arial" charset="0"/>
                  <a:ea typeface="+mn-ea"/>
                  <a:cs typeface="+mn-cs"/>
                </a:defRPr>
              </a:lvl1pPr>
              <a:lvl2pPr marL="457200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Arial" charset="0"/>
                  <a:ea typeface="+mn-ea"/>
                  <a:cs typeface="+mn-cs"/>
                </a:defRPr>
              </a:lvl2pPr>
              <a:lvl3pPr marL="914400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Arial" charset="0"/>
                  <a:ea typeface="+mn-ea"/>
                  <a:cs typeface="+mn-cs"/>
                </a:defRPr>
              </a:lvl3pPr>
              <a:lvl4pPr marL="1371600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Arial" charset="0"/>
                  <a:ea typeface="+mn-ea"/>
                  <a:cs typeface="+mn-cs"/>
                </a:defRPr>
              </a:lvl4pPr>
              <a:lvl5pPr marL="1828800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Arial" charset="0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kern="1200">
                  <a:solidFill>
                    <a:schemeClr val="tx1"/>
                  </a:solidFill>
                  <a:latin typeface="Arial" charset="0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kern="1200">
                  <a:solidFill>
                    <a:schemeClr val="tx1"/>
                  </a:solidFill>
                  <a:latin typeface="Arial" charset="0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kern="1200">
                  <a:solidFill>
                    <a:schemeClr val="tx1"/>
                  </a:solidFill>
                  <a:latin typeface="Arial" charset="0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kern="1200">
                  <a:solidFill>
                    <a:schemeClr val="tx1"/>
                  </a:solidFill>
                  <a:latin typeface="Arial" charset="0"/>
                  <a:ea typeface="+mn-ea"/>
                  <a:cs typeface="+mn-cs"/>
                </a:defRPr>
              </a:lvl9pPr>
            </a:lstStyle>
            <a:p>
              <a:pPr algn="ctr"/>
              <a:r>
                <a:rPr lang="cs-CZ" sz="1600" dirty="0" smtClean="0"/>
                <a:t>Opět prozkoumejte všechny ikony v kartě a pokuste se určit jejich funkci.</a:t>
              </a:r>
            </a:p>
            <a:p>
              <a:pPr algn="ctr"/>
              <a:r>
                <a:rPr lang="cs-CZ" sz="1600" dirty="0" smtClean="0"/>
                <a:t>Rozumíte jim všem?</a:t>
              </a:r>
            </a:p>
            <a:p>
              <a:pPr algn="ctr"/>
              <a:endParaRPr lang="cs-CZ" sz="1600" dirty="0" smtClean="0"/>
            </a:p>
            <a:p>
              <a:pPr algn="ctr"/>
              <a:endParaRPr lang="cs-CZ" sz="1600" dirty="0" smtClean="0"/>
            </a:p>
            <a:p>
              <a:pPr algn="ctr"/>
              <a:endParaRPr lang="cs-CZ" sz="1600" dirty="0" smtClean="0"/>
            </a:p>
            <a:p>
              <a:r>
                <a:rPr lang="cs-CZ" sz="8000" b="1" dirty="0" smtClean="0">
                  <a:ln w="12700">
                    <a:solidFill>
                      <a:schemeClr val="tx2">
                        <a:satMod val="155000"/>
                      </a:schemeClr>
                    </a:solidFill>
                    <a:prstDash val="solid"/>
                  </a:ln>
                  <a:solidFill>
                    <a:schemeClr val="bg2">
                      <a:tint val="85000"/>
                      <a:satMod val="155000"/>
                    </a:schemeClr>
                  </a:solidFill>
                  <a:effectLst>
                    <a:glow rad="228600">
                      <a:schemeClr val="accent1">
                        <a:satMod val="175000"/>
                        <a:alpha val="40000"/>
                      </a:schemeClr>
                    </a:glow>
                    <a:outerShdw blurRad="41275" dist="20320" dir="1800000" algn="tl" rotWithShape="0">
                      <a:srgbClr val="000000">
                        <a:alpha val="40000"/>
                      </a:srgbClr>
                    </a:outerShdw>
                  </a:effectLst>
                </a:rPr>
                <a:t>  </a:t>
              </a:r>
              <a:endParaRPr lang="cs-CZ" dirty="0"/>
            </a:p>
          </p:txBody>
        </p:sp>
        <p:pic>
          <p:nvPicPr>
            <p:cNvPr id="7" name="Picture 2" descr="C:\Users\hoszowskir\AppData\Local\Microsoft\Windows\Temporary Internet Files\Content.IE5\2QHBZ273\MC900441926[1].wmf"/>
            <p:cNvPicPr>
              <a:picLocks noChangeAspect="1" noChangeArrowheads="1"/>
            </p:cNvPicPr>
            <p:nvPr/>
          </p:nvPicPr>
          <p:blipFill>
            <a:blip r:embed="rId3" cstate="print">
              <a:extLst>
                <a:ext uri="{28A0092B-C50C-407E-A947-70E740481C1C}">
                  <a14:useLocalDpi xmlns:a14="http://schemas.microsoft.com/office/drawing/2010/main" xmlns="" val="0"/>
                </a:ext>
              </a:extLst>
            </a:blip>
            <a:srcRect/>
            <a:stretch>
              <a:fillRect/>
            </a:stretch>
          </p:blipFill>
          <p:spPr bwMode="auto">
            <a:xfrm>
              <a:off x="3283297" y="4725144"/>
              <a:ext cx="1743075" cy="1371600"/>
            </a:xfrm>
            <a:prstGeom prst="rect">
              <a:avLst/>
            </a:prstGeom>
            <a:noFill/>
            <a:extLst>
              <a:ext uri="{909E8E84-426E-40DD-AFC4-6F175D3DCCD1}">
                <a14:hiddenFill xmlns:a14="http://schemas.microsoft.com/office/drawing/2010/main" xmlns="">
                  <a:solidFill>
                    <a:srgbClr val="FFFFFF"/>
                  </a:solidFill>
                </a14:hiddenFill>
              </a:ext>
            </a:extLst>
          </p:spPr>
        </p:pic>
      </p:grpSp>
    </p:spTree>
    <p:extLst>
      <p:ext uri="{BB962C8B-B14F-4D97-AF65-F5344CB8AC3E}">
        <p14:creationId xmlns:p14="http://schemas.microsoft.com/office/powerpoint/2010/main" xmlns="" val="2791535547"/>
      </p:ext>
    </p:extLst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67544" y="692696"/>
            <a:ext cx="3312988" cy="757337"/>
          </a:xfrm>
        </p:spPr>
        <p:txBody>
          <a:bodyPr/>
          <a:lstStyle/>
          <a:p>
            <a:r>
              <a:rPr lang="cs-CZ" dirty="0" err="1" smtClean="0"/>
              <a:t>Minigrafy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755576" y="1772816"/>
            <a:ext cx="3384376" cy="4248472"/>
          </a:xfrm>
        </p:spPr>
        <p:txBody>
          <a:bodyPr/>
          <a:lstStyle/>
          <a:p>
            <a:r>
              <a:rPr lang="cs-CZ" dirty="0" err="1"/>
              <a:t>Minigrafy</a:t>
            </a:r>
            <a:r>
              <a:rPr lang="cs-CZ" dirty="0"/>
              <a:t> najdeme na kartě </a:t>
            </a:r>
            <a:r>
              <a:rPr lang="cs-CZ" b="1" dirty="0"/>
              <a:t>Vložení:</a:t>
            </a:r>
            <a:endParaRPr lang="cs-CZ" dirty="0"/>
          </a:p>
          <a:p>
            <a:endParaRPr lang="cs-CZ" dirty="0" smtClean="0"/>
          </a:p>
          <a:p>
            <a:r>
              <a:rPr lang="cs-CZ" dirty="0" err="1" smtClean="0"/>
              <a:t>Minigrafy</a:t>
            </a:r>
            <a:r>
              <a:rPr lang="cs-CZ" dirty="0" smtClean="0"/>
              <a:t> jsou novinkou verze 2010.</a:t>
            </a:r>
          </a:p>
          <a:p>
            <a:r>
              <a:rPr lang="cs-CZ" dirty="0" err="1" smtClean="0"/>
              <a:t>Minigraf</a:t>
            </a:r>
            <a:r>
              <a:rPr lang="cs-CZ" dirty="0" smtClean="0"/>
              <a:t> není objektem, ale je součástí dané buňky.</a:t>
            </a:r>
          </a:p>
        </p:txBody>
      </p:sp>
      <p:pic>
        <p:nvPicPr>
          <p:cNvPr id="4" name="Obrázek 3"/>
          <p:cNvPicPr>
            <a:picLocks noChangeAspect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4211960" y="764704"/>
            <a:ext cx="3024336" cy="2642888"/>
          </a:xfrm>
          <a:prstGeom prst="rect">
            <a:avLst/>
          </a:prstGeom>
          <a:effectLst>
            <a:outerShdw blurRad="76200" dir="18900000" sy="23000" kx="-1200000" algn="bl" rotWithShape="0">
              <a:prstClr val="black">
                <a:alpha val="20000"/>
              </a:prstClr>
            </a:outerShdw>
          </a:effectLst>
        </p:spPr>
      </p:pic>
      <p:sp>
        <p:nvSpPr>
          <p:cNvPr id="5" name="TextovéPole 4"/>
          <p:cNvSpPr txBox="1"/>
          <p:nvPr/>
        </p:nvSpPr>
        <p:spPr>
          <a:xfrm>
            <a:off x="7308304" y="908720"/>
            <a:ext cx="1448986" cy="276999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1200" dirty="0" smtClean="0"/>
              <a:t>Obr. 10 - </a:t>
            </a:r>
            <a:r>
              <a:rPr lang="cs-CZ" sz="1200" dirty="0" err="1" smtClean="0"/>
              <a:t>Minigrafy</a:t>
            </a:r>
            <a:endParaRPr lang="cs-CZ" sz="1200" dirty="0"/>
          </a:p>
        </p:txBody>
      </p:sp>
      <p:sp>
        <p:nvSpPr>
          <p:cNvPr id="7" name="TextovéPole 6"/>
          <p:cNvSpPr txBox="1"/>
          <p:nvPr/>
        </p:nvSpPr>
        <p:spPr>
          <a:xfrm>
            <a:off x="3635896" y="6525344"/>
            <a:ext cx="2649443" cy="276999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1200" dirty="0" smtClean="0"/>
              <a:t>Obr. 11 – Použití </a:t>
            </a:r>
            <a:r>
              <a:rPr lang="cs-CZ" sz="1200" dirty="0" err="1" smtClean="0"/>
              <a:t>minigrafů</a:t>
            </a:r>
            <a:r>
              <a:rPr lang="cs-CZ" sz="1200" dirty="0" smtClean="0"/>
              <a:t> v tabulce</a:t>
            </a:r>
            <a:endParaRPr lang="cs-CZ" sz="1200" dirty="0"/>
          </a:p>
        </p:txBody>
      </p:sp>
      <p:grpSp>
        <p:nvGrpSpPr>
          <p:cNvPr id="9" name="Skupina 8"/>
          <p:cNvGrpSpPr/>
          <p:nvPr/>
        </p:nvGrpSpPr>
        <p:grpSpPr>
          <a:xfrm>
            <a:off x="3635896" y="4293096"/>
            <a:ext cx="4615816" cy="2143125"/>
            <a:chOff x="3635896" y="4293096"/>
            <a:chExt cx="4615816" cy="2143125"/>
          </a:xfrm>
        </p:grpSpPr>
        <p:pic>
          <p:nvPicPr>
            <p:cNvPr id="6" name="Obrázek 5"/>
            <p:cNvPicPr>
              <a:picLocks noChangeAspect="1"/>
            </p:cNvPicPr>
            <p:nvPr/>
          </p:nvPicPr>
          <p:blipFill rotWithShape="1">
            <a:blip r:embed="rId3" cstate="print">
              <a:extLst>
                <a:ext uri="{28A0092B-C50C-407E-A947-70E740481C1C}">
                  <a14:useLocalDpi xmlns:a14="http://schemas.microsoft.com/office/drawing/2010/main" xmlns="" val="0"/>
                </a:ext>
              </a:extLst>
            </a:blip>
            <a:srcRect l="16631" r="390"/>
            <a:stretch/>
          </p:blipFill>
          <p:spPr>
            <a:xfrm>
              <a:off x="3635896" y="4293096"/>
              <a:ext cx="4615816" cy="2143125"/>
            </a:xfrm>
            <a:prstGeom prst="rect">
              <a:avLst/>
            </a:prstGeom>
            <a:effectLst>
              <a:outerShdw blurRad="76200" dir="18900000" sy="23000" kx="-1200000" algn="bl" rotWithShape="0">
                <a:prstClr val="black">
                  <a:alpha val="20000"/>
                </a:prstClr>
              </a:outerShdw>
            </a:effectLst>
          </p:spPr>
        </p:pic>
        <p:sp>
          <p:nvSpPr>
            <p:cNvPr id="8" name="Obdélník 7"/>
            <p:cNvSpPr/>
            <p:nvPr/>
          </p:nvSpPr>
          <p:spPr>
            <a:xfrm>
              <a:off x="7164288" y="4293096"/>
              <a:ext cx="1087424" cy="2143125"/>
            </a:xfrm>
            <a:prstGeom prst="rect">
              <a:avLst/>
            </a:prstGeom>
            <a:noFill/>
            <a:ln w="38100">
              <a:solidFill>
                <a:srgbClr val="FF0000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</p:grpSp>
    </p:spTree>
    <p:extLst>
      <p:ext uri="{BB962C8B-B14F-4D97-AF65-F5344CB8AC3E}">
        <p14:creationId xmlns:p14="http://schemas.microsoft.com/office/powerpoint/2010/main" xmlns="" val="523905629"/>
      </p:ext>
    </p:extLst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2" name="Nadpis 11"/>
          <p:cNvSpPr>
            <a:spLocks noGrp="1"/>
          </p:cNvSpPr>
          <p:nvPr>
            <p:ph type="title"/>
          </p:nvPr>
        </p:nvSpPr>
        <p:spPr>
          <a:xfrm>
            <a:off x="467544" y="620688"/>
            <a:ext cx="2952948" cy="757337"/>
          </a:xfrm>
        </p:spPr>
        <p:txBody>
          <a:bodyPr>
            <a:scene3d>
              <a:camera prst="orthographicFront"/>
              <a:lightRig rig="brightRoom" dir="t"/>
            </a:scene3d>
            <a:sp3d contourW="6350" prstMaterial="plastic">
              <a:bevelT w="20320" h="20320" prst="angle"/>
              <a:contourClr>
                <a:schemeClr val="accent1">
                  <a:tint val="100000"/>
                  <a:shade val="100000"/>
                  <a:hueMod val="100000"/>
                  <a:satMod val="100000"/>
                </a:schemeClr>
              </a:contourClr>
            </a:sp3d>
          </a:bodyPr>
          <a:lstStyle/>
          <a:p>
            <a:r>
              <a:rPr lang="cs-CZ" b="1" cap="all" dirty="0" smtClean="0">
                <a:ln/>
                <a:effectLst>
                  <a:outerShdw blurRad="19685" dist="12700" dir="5400000" algn="tl" rotWithShape="0">
                    <a:schemeClr val="accent1">
                      <a:satMod val="130000"/>
                      <a:alpha val="60000"/>
                    </a:schemeClr>
                  </a:outerShdw>
                  <a:reflection blurRad="10000" stA="55000" endPos="48000" dist="500" dir="5400000" sy="-100000" algn="bl" rotWithShape="0"/>
                </a:effectLst>
              </a:rPr>
              <a:t>CVIČENÍ</a:t>
            </a:r>
            <a:endParaRPr lang="cs-CZ" b="1" cap="all" dirty="0">
              <a:ln/>
              <a:effectLst>
                <a:outerShdw blurRad="19685" dist="12700" dir="5400000" algn="tl" rotWithShape="0">
                  <a:schemeClr val="accent1">
                    <a:satMod val="130000"/>
                    <a:alpha val="60000"/>
                  </a:schemeClr>
                </a:outerShdw>
                <a:reflection blurRad="10000" stA="55000" endPos="48000" dist="500" dir="5400000" sy="-100000" algn="bl" rotWithShape="0"/>
              </a:effectLst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755576" y="1628800"/>
            <a:ext cx="7632848" cy="4536504"/>
          </a:xfrm>
        </p:spPr>
        <p:txBody>
          <a:bodyPr/>
          <a:lstStyle/>
          <a:p>
            <a:r>
              <a:rPr lang="cs-CZ" dirty="0" smtClean="0"/>
              <a:t>Otevřete soubor </a:t>
            </a:r>
            <a:r>
              <a:rPr lang="cs-CZ" b="1" dirty="0" smtClean="0"/>
              <a:t>Úpravy grafů úkol.</a:t>
            </a:r>
          </a:p>
          <a:p>
            <a:r>
              <a:rPr lang="cs-CZ" dirty="0" smtClean="0"/>
              <a:t>Změňte čísla v tabulce a vytvořte speciální sloupec pro využití </a:t>
            </a:r>
            <a:r>
              <a:rPr lang="cs-CZ" b="1" dirty="0" err="1" smtClean="0"/>
              <a:t>minigrafů</a:t>
            </a:r>
            <a:r>
              <a:rPr lang="cs-CZ" dirty="0" smtClean="0"/>
              <a:t>.</a:t>
            </a:r>
          </a:p>
          <a:p>
            <a:r>
              <a:rPr lang="cs-CZ" dirty="0" smtClean="0"/>
              <a:t>Vytvořte </a:t>
            </a:r>
            <a:r>
              <a:rPr lang="cs-CZ" b="1" dirty="0" smtClean="0"/>
              <a:t>dva</a:t>
            </a:r>
            <a:r>
              <a:rPr lang="cs-CZ" dirty="0" smtClean="0"/>
              <a:t> grafy – sloupcové, z nichž:</a:t>
            </a:r>
          </a:p>
          <a:p>
            <a:pPr lvl="1"/>
            <a:r>
              <a:rPr lang="cs-CZ" dirty="0"/>
              <a:t>j</a:t>
            </a:r>
            <a:r>
              <a:rPr lang="cs-CZ" dirty="0" smtClean="0"/>
              <a:t>eden bude klasický,</a:t>
            </a:r>
          </a:p>
          <a:p>
            <a:pPr lvl="1"/>
            <a:r>
              <a:rPr lang="cs-CZ" dirty="0"/>
              <a:t>v</a:t>
            </a:r>
            <a:r>
              <a:rPr lang="cs-CZ" dirty="0" smtClean="0"/>
              <a:t>e druhém změníte řádek za sloupec.</a:t>
            </a:r>
          </a:p>
          <a:p>
            <a:r>
              <a:rPr lang="cs-CZ" dirty="0" smtClean="0"/>
              <a:t>U každého grafu nastavte jiný styl – jeden </a:t>
            </a:r>
            <a:r>
              <a:rPr lang="cs-CZ" dirty="0" smtClean="0"/>
              <a:t>                   z </a:t>
            </a:r>
            <a:r>
              <a:rPr lang="cs-CZ" dirty="0" smtClean="0"/>
              <a:t>předurčených stylů, druhý si nadefinujte sami.</a:t>
            </a:r>
          </a:p>
        </p:txBody>
      </p:sp>
    </p:spTree>
    <p:extLst>
      <p:ext uri="{BB962C8B-B14F-4D97-AF65-F5344CB8AC3E}">
        <p14:creationId xmlns:p14="http://schemas.microsoft.com/office/powerpoint/2010/main" xmlns="" val="1294746664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scene3d>
              <a:camera prst="orthographicFront"/>
              <a:lightRig rig="brightRoom" dir="t"/>
            </a:scene3d>
            <a:sp3d contourW="6350" prstMaterial="plastic">
              <a:bevelT w="20320" h="20320" prst="angle"/>
              <a:contourClr>
                <a:schemeClr val="accent1">
                  <a:tint val="100000"/>
                  <a:shade val="100000"/>
                  <a:hueMod val="100000"/>
                  <a:satMod val="100000"/>
                </a:schemeClr>
              </a:contourClr>
            </a:sp3d>
          </a:bodyPr>
          <a:lstStyle/>
          <a:p>
            <a:pPr algn="ctr"/>
            <a:r>
              <a:rPr lang="cs-CZ" sz="6000" b="1" cap="all" dirty="0" smtClean="0">
                <a:ln/>
                <a:effectLst>
                  <a:outerShdw blurRad="19685" dist="12700" dir="5400000" algn="tl" rotWithShape="0">
                    <a:schemeClr val="accent1">
                      <a:satMod val="130000"/>
                      <a:alpha val="60000"/>
                    </a:schemeClr>
                  </a:outerShdw>
                  <a:reflection blurRad="10000" stA="55000" endPos="48000" dist="500" dir="5400000" sy="-100000" algn="bl" rotWithShape="0"/>
                </a:effectLst>
              </a:rPr>
              <a:t>DOBRÁ PRÁCE!!!</a:t>
            </a:r>
            <a:endParaRPr lang="cs-CZ" sz="6000" b="1" cap="all" dirty="0">
              <a:ln/>
              <a:effectLst>
                <a:outerShdw blurRad="19685" dist="12700" dir="5400000" algn="tl" rotWithShape="0">
                  <a:schemeClr val="accent1">
                    <a:satMod val="130000"/>
                    <a:alpha val="60000"/>
                  </a:schemeClr>
                </a:outerShdw>
                <a:reflection blurRad="10000" stA="55000" endPos="48000" dist="500" dir="5400000" sy="-100000" algn="bl" rotWithShape="0"/>
              </a:effectLst>
            </a:endParaRPr>
          </a:p>
        </p:txBody>
      </p:sp>
      <p:pic>
        <p:nvPicPr>
          <p:cNvPr id="23554" name="Picture 2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1907704" y="2492896"/>
            <a:ext cx="5067301" cy="3086447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 xmlns="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 xmlns="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  <p:extLst>
      <p:ext uri="{BB962C8B-B14F-4D97-AF65-F5344CB8AC3E}">
        <p14:creationId xmlns:p14="http://schemas.microsoft.com/office/powerpoint/2010/main" xmlns="" val="3170458691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242" name="Nadpis 1"/>
          <p:cNvSpPr>
            <a:spLocks noGrp="1"/>
          </p:cNvSpPr>
          <p:nvPr>
            <p:ph type="title"/>
          </p:nvPr>
        </p:nvSpPr>
        <p:spPr>
          <a:xfrm>
            <a:off x="1044575" y="549275"/>
            <a:ext cx="7024688" cy="1143000"/>
          </a:xfrm>
        </p:spPr>
        <p:txBody>
          <a:bodyPr/>
          <a:lstStyle/>
          <a:p>
            <a:pPr eaLnBrk="1" hangingPunct="1"/>
            <a:r>
              <a:rPr lang="cs-CZ" dirty="0" smtClean="0"/>
              <a:t>Použité zdroje</a:t>
            </a:r>
          </a:p>
        </p:txBody>
      </p:sp>
      <p:sp>
        <p:nvSpPr>
          <p:cNvPr id="10243" name="Zástupný symbol pro obsah 2"/>
          <p:cNvSpPr>
            <a:spLocks noGrp="1"/>
          </p:cNvSpPr>
          <p:nvPr>
            <p:ph idx="1"/>
          </p:nvPr>
        </p:nvSpPr>
        <p:spPr>
          <a:xfrm>
            <a:off x="611188" y="1773238"/>
            <a:ext cx="8086725" cy="4406900"/>
          </a:xfrm>
        </p:spPr>
        <p:txBody>
          <a:bodyPr/>
          <a:lstStyle/>
          <a:p>
            <a:pPr eaLnBrk="1" hangingPunct="1"/>
            <a:r>
              <a:rPr lang="cs-CZ" sz="2000" dirty="0" smtClean="0">
                <a:latin typeface="Franklin Gothic Book" pitchFamily="34" charset="0"/>
              </a:rPr>
              <a:t>Obr. 1 – Archiv autora, IKT86.</a:t>
            </a:r>
          </a:p>
          <a:p>
            <a:pPr eaLnBrk="1" hangingPunct="1"/>
            <a:r>
              <a:rPr lang="cs-CZ" sz="2000" dirty="0" smtClean="0">
                <a:latin typeface="Franklin Gothic Book" pitchFamily="34" charset="0"/>
              </a:rPr>
              <a:t>Obr. 2 – Archiv autora, IKT87.</a:t>
            </a:r>
          </a:p>
          <a:p>
            <a:pPr eaLnBrk="1" hangingPunct="1"/>
            <a:r>
              <a:rPr lang="cs-CZ" sz="2000" dirty="0" smtClean="0">
                <a:latin typeface="Franklin Gothic Book" pitchFamily="34" charset="0"/>
              </a:rPr>
              <a:t>Obr. 3 – Archiv autora, IKT88.</a:t>
            </a:r>
          </a:p>
          <a:p>
            <a:pPr eaLnBrk="1" hangingPunct="1"/>
            <a:r>
              <a:rPr lang="cs-CZ" sz="2000" dirty="0" smtClean="0">
                <a:latin typeface="Franklin Gothic Book" pitchFamily="34" charset="0"/>
              </a:rPr>
              <a:t>Obr. 4 – Archiv autora, IKT89.</a:t>
            </a:r>
          </a:p>
          <a:p>
            <a:pPr eaLnBrk="1" hangingPunct="1"/>
            <a:r>
              <a:rPr lang="cs-CZ" sz="2000" dirty="0" smtClean="0">
                <a:latin typeface="Franklin Gothic Book" pitchFamily="34" charset="0"/>
              </a:rPr>
              <a:t>Obr. 5 – Archiv autora, IKT90.</a:t>
            </a:r>
          </a:p>
          <a:p>
            <a:pPr eaLnBrk="1" hangingPunct="1"/>
            <a:r>
              <a:rPr lang="cs-CZ" sz="2000" dirty="0" smtClean="0">
                <a:latin typeface="Franklin Gothic Book" pitchFamily="34" charset="0"/>
              </a:rPr>
              <a:t>Obr. 6 – Archiv autora, IKT91.</a:t>
            </a:r>
          </a:p>
          <a:p>
            <a:pPr eaLnBrk="1" hangingPunct="1"/>
            <a:r>
              <a:rPr lang="cs-CZ" sz="2000" dirty="0" smtClean="0">
                <a:latin typeface="Franklin Gothic Book" pitchFamily="34" charset="0"/>
              </a:rPr>
              <a:t>Obr. 7 – Archiv autora, IKT92.</a:t>
            </a:r>
          </a:p>
          <a:p>
            <a:pPr eaLnBrk="1" hangingPunct="1"/>
            <a:r>
              <a:rPr lang="cs-CZ" sz="2000" dirty="0" smtClean="0">
                <a:latin typeface="Franklin Gothic Book" pitchFamily="34" charset="0"/>
              </a:rPr>
              <a:t>Obr. 8 – Archiv autora, IKT93.</a:t>
            </a:r>
          </a:p>
          <a:p>
            <a:pPr eaLnBrk="1" hangingPunct="1"/>
            <a:r>
              <a:rPr lang="cs-CZ" sz="2000" dirty="0" smtClean="0">
                <a:latin typeface="Franklin Gothic Book" pitchFamily="34" charset="0"/>
              </a:rPr>
              <a:t>Obr. 9 – Archiv autora, IKT94.</a:t>
            </a:r>
          </a:p>
          <a:p>
            <a:pPr eaLnBrk="1" hangingPunct="1"/>
            <a:r>
              <a:rPr lang="cs-CZ" sz="2000" dirty="0" smtClean="0">
                <a:latin typeface="Franklin Gothic Book" pitchFamily="34" charset="0"/>
              </a:rPr>
              <a:t>Obr. 10 – Archiv autora, IKT95.</a:t>
            </a:r>
          </a:p>
          <a:p>
            <a:pPr eaLnBrk="1" hangingPunct="1"/>
            <a:r>
              <a:rPr lang="cs-CZ" sz="2000" dirty="0" smtClean="0">
                <a:latin typeface="Franklin Gothic Book" pitchFamily="34" charset="0"/>
              </a:rPr>
              <a:t>Obr. 11 – Archiv autora, IKT96.</a:t>
            </a:r>
          </a:p>
          <a:p>
            <a:pPr eaLnBrk="1" hangingPunct="1"/>
            <a:r>
              <a:rPr lang="cs-CZ" sz="2000"/>
              <a:t>Kliparty pocházejí z archivů MS Office. </a:t>
            </a:r>
          </a:p>
          <a:p>
            <a:pPr eaLnBrk="1" hangingPunct="1"/>
            <a:endParaRPr lang="cs-CZ" sz="2000" dirty="0" smtClean="0">
              <a:latin typeface="Franklin Gothic Book" pitchFamily="34" charset="0"/>
            </a:endParaRPr>
          </a:p>
          <a:p>
            <a:pPr eaLnBrk="1" hangingPunct="1"/>
            <a:endParaRPr lang="cs-CZ" sz="2000" dirty="0" smtClean="0">
              <a:latin typeface="Franklin Gothic Book" pitchFamily="34" charset="0"/>
            </a:endParaRPr>
          </a:p>
          <a:p>
            <a:pPr eaLnBrk="1" hangingPunct="1"/>
            <a:endParaRPr lang="cs-CZ" sz="2000" dirty="0" smtClean="0">
              <a:latin typeface="Franklin Gothic Book" pitchFamily="34" charset="0"/>
            </a:endParaRPr>
          </a:p>
          <a:p>
            <a:pPr eaLnBrk="1" hangingPunct="1"/>
            <a:endParaRPr lang="cs-CZ" sz="2000" dirty="0" smtClean="0">
              <a:latin typeface="Franklin Gothic Book" pitchFamily="34" charset="0"/>
            </a:endParaRPr>
          </a:p>
          <a:p>
            <a:pPr eaLnBrk="1" hangingPunct="1"/>
            <a:endParaRPr lang="cs-CZ" sz="2000" dirty="0" smtClean="0">
              <a:latin typeface="Franklin Gothic Book" pitchFamily="34" charset="0"/>
            </a:endParaRPr>
          </a:p>
          <a:p>
            <a:pPr eaLnBrk="1" hangingPunct="1"/>
            <a:endParaRPr lang="cs-CZ" sz="2000" dirty="0" smtClean="0">
              <a:latin typeface="Franklin Gothic Book" pitchFamily="34" charset="0"/>
            </a:endParaRPr>
          </a:p>
          <a:p>
            <a:pPr eaLnBrk="1" hangingPunct="1"/>
            <a:endParaRPr lang="cs-CZ" sz="2000" dirty="0" smtClean="0">
              <a:latin typeface="Franklin Gothic Book" pitchFamily="34" charset="0"/>
            </a:endParaRPr>
          </a:p>
          <a:p>
            <a:pPr eaLnBrk="1" hangingPunct="1"/>
            <a:endParaRPr lang="cs-CZ" sz="2000" dirty="0" smtClean="0">
              <a:latin typeface="Franklin Gothic Book" pitchFamily="34" charset="0"/>
            </a:endParaRPr>
          </a:p>
        </p:txBody>
      </p:sp>
      <p:sp>
        <p:nvSpPr>
          <p:cNvPr id="4" name="Obdélník 3"/>
          <p:cNvSpPr/>
          <p:nvPr/>
        </p:nvSpPr>
        <p:spPr>
          <a:xfrm>
            <a:off x="415925" y="6180138"/>
            <a:ext cx="8281988" cy="576262"/>
          </a:xfrm>
          <a:prstGeom prst="rect">
            <a:avLst/>
          </a:prstGeom>
          <a:solidFill>
            <a:schemeClr val="accent1">
              <a:lumMod val="20000"/>
              <a:lumOff val="80000"/>
            </a:schemeClr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cs-CZ" sz="1400" i="1" dirty="0">
                <a:solidFill>
                  <a:schemeClr val="tx1"/>
                </a:solidFill>
                <a:latin typeface="Arial" pitchFamily="34" charset="0"/>
                <a:cs typeface="Arial" pitchFamily="34" charset="0"/>
              </a:rPr>
              <a:t>Autorem materiálu a všech jeho částí, není-li uvedeno jinak, </a:t>
            </a:r>
            <a:r>
              <a:rPr lang="cs-CZ" sz="1400" i="1" dirty="0" smtClean="0">
                <a:solidFill>
                  <a:schemeClr val="tx1"/>
                </a:solidFill>
                <a:latin typeface="Arial" pitchFamily="34" charset="0"/>
                <a:cs typeface="Arial" pitchFamily="34" charset="0"/>
              </a:rPr>
              <a:t>je Mgr. Radek </a:t>
            </a:r>
            <a:r>
              <a:rPr lang="cs-CZ" sz="1400" i="1" dirty="0" err="1" smtClean="0">
                <a:solidFill>
                  <a:schemeClr val="tx1"/>
                </a:solidFill>
                <a:latin typeface="Arial" pitchFamily="34" charset="0"/>
                <a:cs typeface="Arial" pitchFamily="34" charset="0"/>
              </a:rPr>
              <a:t>Hoszowski</a:t>
            </a:r>
            <a:endParaRPr lang="cs-CZ" sz="1400" i="1" dirty="0">
              <a:solidFill>
                <a:schemeClr val="tx1"/>
              </a:solidFill>
              <a:latin typeface="Arial" pitchFamily="34" charset="0"/>
              <a:cs typeface="Arial" pitchFamily="34" charset="0"/>
            </a:endParaRPr>
          </a:p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cs-CZ" sz="1400" i="1" dirty="0">
                <a:solidFill>
                  <a:schemeClr val="tx1"/>
                </a:solidFill>
                <a:latin typeface="Arial" pitchFamily="34" charset="0"/>
                <a:cs typeface="Arial" pitchFamily="34" charset="0"/>
              </a:rPr>
              <a:t>Financováno z ESF a státního rozpočtu ČR. </a:t>
            </a:r>
            <a:endParaRPr lang="cs-CZ" sz="2800" dirty="0">
              <a:solidFill>
                <a:schemeClr val="tx1"/>
              </a:solidFill>
              <a:latin typeface="Arial" pitchFamily="34" charset="0"/>
              <a:cs typeface="Arial" pitchFamily="34" charset="0"/>
            </a:endParaRPr>
          </a:p>
        </p:txBody>
      </p:sp>
      <p:sp>
        <p:nvSpPr>
          <p:cNvPr id="10245" name="Obdélník 4"/>
          <p:cNvSpPr>
            <a:spLocks noChangeArrowheads="1"/>
          </p:cNvSpPr>
          <p:nvPr/>
        </p:nvSpPr>
        <p:spPr bwMode="auto">
          <a:xfrm>
            <a:off x="755650" y="549275"/>
            <a:ext cx="6442075" cy="738188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>
            <a:spAutoFit/>
          </a:bodyPr>
          <a:lstStyle/>
          <a:p>
            <a:r>
              <a:rPr lang="cs-CZ">
                <a:latin typeface="Franklin Gothic Book" pitchFamily="34" charset="0"/>
              </a:rPr>
              <a:t> </a:t>
            </a:r>
            <a:r>
              <a:rPr lang="cs-CZ" sz="2400">
                <a:latin typeface="Franklin Gothic Book" pitchFamily="34" charset="0"/>
              </a:rPr>
              <a:t>Veškeré použité obrázky (kliparty) pocházejí  …</a:t>
            </a:r>
          </a:p>
          <a:p>
            <a:endParaRPr lang="cs-CZ">
              <a:latin typeface="Franklin Gothic Book" pitchFamily="34" charset="0"/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theme/_rels/them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Austin">
  <a:themeElements>
    <a:clrScheme name="Austin">
      <a:dk1>
        <a:sysClr val="windowText" lastClr="000000"/>
      </a:dk1>
      <a:lt1>
        <a:sysClr val="window" lastClr="FFFFFF"/>
      </a:lt1>
      <a:dk2>
        <a:srgbClr val="3E3D2D"/>
      </a:dk2>
      <a:lt2>
        <a:srgbClr val="CAF278"/>
      </a:lt2>
      <a:accent1>
        <a:srgbClr val="94C600"/>
      </a:accent1>
      <a:accent2>
        <a:srgbClr val="71685A"/>
      </a:accent2>
      <a:accent3>
        <a:srgbClr val="FF6700"/>
      </a:accent3>
      <a:accent4>
        <a:srgbClr val="909465"/>
      </a:accent4>
      <a:accent5>
        <a:srgbClr val="956B43"/>
      </a:accent5>
      <a:accent6>
        <a:srgbClr val="FEA022"/>
      </a:accent6>
      <a:hlink>
        <a:srgbClr val="E68200"/>
      </a:hlink>
      <a:folHlink>
        <a:srgbClr val="FFA94A"/>
      </a:folHlink>
    </a:clrScheme>
    <a:fontScheme name="Austin">
      <a:majorFont>
        <a:latin typeface="Century Gothic"/>
        <a:ea typeface=""/>
        <a:cs typeface=""/>
        <a:font script="Jpan" typeface="ＭＳ ゴシック"/>
        <a:font script="Hang" typeface="HY중고딕"/>
        <a:font script="Hans" typeface="幼圆"/>
        <a:font script="Hant" typeface="微軟正黑體"/>
        <a:font script="Arab" typeface="Tahoma"/>
        <a:font script="Hebr" typeface="Gisha"/>
        <a:font script="Thai" typeface="Dillen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  <a:font script="Geor" typeface="Sylfaen"/>
      </a:majorFont>
      <a:minorFont>
        <a:latin typeface="Century Gothic"/>
        <a:ea typeface=""/>
        <a:cs typeface=""/>
        <a:font script="Jpan" typeface="ＭＳ ゴシック"/>
        <a:font script="Hang" typeface="HY중고딕"/>
        <a:font script="Hans" typeface="幼圆"/>
        <a:font script="Hant" typeface="微軟正黑體"/>
        <a:font script="Arab" typeface="Tahoma"/>
        <a:font script="Hebr" typeface="Gisha"/>
        <a:font script="Thai" typeface="Dillen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Verdana"/>
        <a:font script="Uigh" typeface="Microsoft Uighur"/>
        <a:font script="Geor" typeface="Sylfaen"/>
      </a:minorFont>
    </a:fontScheme>
    <a:fmtScheme name="Došky">
      <a:fillStyleLst>
        <a:solidFill>
          <a:schemeClr val="phClr"/>
        </a:solidFill>
        <a:gradFill rotWithShape="1">
          <a:gsLst>
            <a:gs pos="0">
              <a:schemeClr val="phClr">
                <a:tint val="79000"/>
                <a:satMod val="180000"/>
              </a:schemeClr>
            </a:gs>
            <a:gs pos="65000">
              <a:schemeClr val="phClr">
                <a:tint val="52000"/>
                <a:satMod val="250000"/>
              </a:schemeClr>
            </a:gs>
            <a:gs pos="100000">
              <a:schemeClr val="phClr">
                <a:tint val="29000"/>
                <a:satMod val="300000"/>
              </a:schemeClr>
            </a:gs>
          </a:gsLst>
          <a:lin ang="16200000" scaled="0"/>
        </a:gradFill>
        <a:gradFill rotWithShape="1">
          <a:gsLst>
            <a:gs pos="0">
              <a:schemeClr val="phClr">
                <a:shade val="15000"/>
                <a:satMod val="180000"/>
              </a:schemeClr>
            </a:gs>
            <a:gs pos="50000">
              <a:schemeClr val="phClr">
                <a:shade val="45000"/>
                <a:satMod val="170000"/>
              </a:schemeClr>
            </a:gs>
            <a:gs pos="70000">
              <a:schemeClr val="phClr">
                <a:tint val="99000"/>
                <a:shade val="65000"/>
                <a:satMod val="155000"/>
              </a:schemeClr>
            </a:gs>
            <a:gs pos="100000">
              <a:schemeClr val="phClr">
                <a:tint val="95500"/>
                <a:shade val="100000"/>
                <a:satMod val="15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/>
          </a:solidFill>
          <a:prstDash val="solid"/>
        </a:ln>
        <a:ln w="15875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63500" dist="25400" dir="5400000" rotWithShape="0">
              <a:srgbClr val="000000">
                <a:alpha val="43000"/>
              </a:srgbClr>
            </a:outerShdw>
          </a:effectLst>
        </a:effectStyle>
        <a:effectStyle>
          <a:effectLst>
            <a:outerShdw blurRad="63500" dist="25400" dir="5400000" rotWithShape="0">
              <a:srgbClr val="000000">
                <a:alpha val="43000"/>
              </a:srgbClr>
            </a:outerShdw>
          </a:effectLst>
          <a:scene3d>
            <a:camera prst="orthographicFront">
              <a:rot lat="0" lon="0" rev="0"/>
            </a:camera>
            <a:lightRig rig="brightRoom" dir="t">
              <a:rot lat="0" lon="0" rev="8700000"/>
            </a:lightRig>
          </a:scene3d>
          <a:sp3d contourW="12700" prstMaterial="dkEdge">
            <a:bevelT w="0" h="0" prst="relaxedInset"/>
            <a:contourClr>
              <a:schemeClr val="phClr">
                <a:shade val="65000"/>
                <a:satMod val="150000"/>
              </a:schemeClr>
            </a:contourClr>
          </a:sp3d>
        </a:effectStyle>
        <a:effectStyle>
          <a:effectLst>
            <a:outerShdw blurRad="63500" dist="25400" dir="5400000" rotWithShape="0">
              <a:srgbClr val="000000">
                <a:alpha val="43000"/>
              </a:srgbClr>
            </a:outerShdw>
          </a:effectLst>
          <a:scene3d>
            <a:camera prst="orthographicFront">
              <a:rot lat="0" lon="0" rev="0"/>
            </a:camera>
            <a:lightRig rig="glow" dir="t">
              <a:rot lat="0" lon="0" rev="13200000"/>
            </a:lightRig>
          </a:scene3d>
          <a:sp3d prstMaterial="dkEdge">
            <a:bevelT w="63500" h="50800" prst="relaxedInset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shade val="94000"/>
                <a:satMod val="114000"/>
                <a:lumMod val="96000"/>
              </a:schemeClr>
            </a:gs>
            <a:gs pos="62000">
              <a:schemeClr val="phClr">
                <a:tint val="92000"/>
                <a:shade val="66000"/>
                <a:satMod val="110000"/>
                <a:lumMod val="80000"/>
              </a:schemeClr>
            </a:gs>
            <a:gs pos="100000">
              <a:schemeClr val="phClr">
                <a:tint val="89000"/>
                <a:shade val="62000"/>
                <a:satMod val="110000"/>
                <a:lumMod val="72000"/>
              </a:schemeClr>
            </a:gs>
          </a:gsLst>
          <a:lin ang="5400000" scaled="0"/>
        </a:gradFill>
        <a:blipFill rotWithShape="1">
          <a:blip xmlns:r="http://schemas.openxmlformats.org/officeDocument/2006/relationships" r:embed="rId1">
            <a:duotone>
              <a:schemeClr val="phClr">
                <a:tint val="80000"/>
                <a:shade val="58000"/>
              </a:schemeClr>
              <a:schemeClr val="phClr">
                <a:tint val="73000"/>
                <a:shade val="68000"/>
                <a:satMod val="150000"/>
              </a:schemeClr>
            </a:duotone>
          </a:blip>
          <a:tile tx="0" ty="0" sx="100000" sy="100000" flip="none" algn="tl"/>
        </a:blip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Austin</Template>
  <TotalTime>3870</TotalTime>
  <Words>630</Words>
  <Application>Microsoft Office PowerPoint</Application>
  <PresentationFormat>Předvádění na obrazovce (4:3)</PresentationFormat>
  <Paragraphs>114</Paragraphs>
  <Slides>14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14</vt:i4>
      </vt:variant>
    </vt:vector>
  </HeadingPairs>
  <TitlesOfParts>
    <vt:vector size="15" baseType="lpstr">
      <vt:lpstr>Austin</vt:lpstr>
      <vt:lpstr>Snímek 1</vt:lpstr>
      <vt:lpstr>Výukový materiál</vt:lpstr>
      <vt:lpstr>Snímek 3</vt:lpstr>
      <vt:lpstr>Úpravy grafu</vt:lpstr>
      <vt:lpstr>Karta Návrh</vt:lpstr>
      <vt:lpstr>Karta Návrh</vt:lpstr>
      <vt:lpstr>Úpravy grafu</vt:lpstr>
      <vt:lpstr>Karta Rozložení</vt:lpstr>
      <vt:lpstr>Formátovat výběr</vt:lpstr>
      <vt:lpstr>Karta Formát</vt:lpstr>
      <vt:lpstr>Minigrafy</vt:lpstr>
      <vt:lpstr>CVIČENÍ</vt:lpstr>
      <vt:lpstr>DOBRÁ PRÁCE!!!</vt:lpstr>
      <vt:lpstr>Použité zdroje</vt:lpstr>
    </vt:vector>
  </TitlesOfParts>
  <LinksUpToDate>false</LinksUpToDate>
  <SharedDoc>false</SharedDoc>
  <HyperlinksChanged>false</HyperlinksChanged>
  <AppVersion>12.0000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Název tematického celku</dc:title>
  <dc:creator>koala</dc:creator>
  <cp:lastModifiedBy>Dum</cp:lastModifiedBy>
  <cp:revision>193</cp:revision>
  <dcterms:created xsi:type="dcterms:W3CDTF">2011-04-17T19:50:20Z</dcterms:created>
  <dcterms:modified xsi:type="dcterms:W3CDTF">2013-01-10T19:17:56Z</dcterms:modified>
</cp:coreProperties>
</file>