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30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E96E2CE-558A-44EB-969B-485272F5A2BD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8C8E1F2-26B6-4493-81EF-DE059BF850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Základy programování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Stavba CNC programu</a:t>
            </a:r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987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03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686569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Základy programování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……..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:úvod do oblasti programování CNC stroje</a:t>
            </a:r>
            <a:endParaRPr lang="cs-CZ" sz="2200" b="1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CNC,  programování, blok, věta, adresa, G </a:t>
            </a:r>
            <a:r>
              <a:rPr lang="cs-CZ" sz="2200" b="1" dirty="0" err="1" smtClean="0">
                <a:solidFill>
                  <a:srgbClr val="000000"/>
                </a:solidFill>
                <a:cs typeface="Arial" charset="0"/>
              </a:rPr>
              <a:t>kody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,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062324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tvorby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Program začíná znakem % </a:t>
            </a:r>
            <a:r>
              <a:rPr lang="cs-CZ" sz="2800" i="1" dirty="0" smtClean="0"/>
              <a:t>text před tímto znakem je určen jako poznámka, text za tímto znakem je čten jako slova programu </a:t>
            </a:r>
          </a:p>
          <a:p>
            <a:r>
              <a:rPr lang="cs-CZ" sz="2800" i="1" dirty="0" smtClean="0"/>
              <a:t>Program se skládá z  </a:t>
            </a:r>
            <a:r>
              <a:rPr lang="cs-CZ" sz="4000" b="1" i="1" dirty="0" smtClean="0"/>
              <a:t>Bloků ( vět)</a:t>
            </a:r>
          </a:p>
          <a:p>
            <a:r>
              <a:rPr lang="cs-CZ" sz="2800" i="1" dirty="0"/>
              <a:t>Bloky se skládají </a:t>
            </a:r>
            <a:r>
              <a:rPr lang="cs-CZ" sz="2800" i="1" dirty="0" smtClean="0"/>
              <a:t>ze </a:t>
            </a:r>
            <a:r>
              <a:rPr lang="cs-CZ" sz="4000" b="1" i="1" dirty="0" smtClean="0"/>
              <a:t>Slov</a:t>
            </a:r>
          </a:p>
          <a:p>
            <a:r>
              <a:rPr lang="cs-CZ" sz="2800" i="1" dirty="0" smtClean="0"/>
              <a:t>Slova se skládají z </a:t>
            </a:r>
            <a:r>
              <a:rPr lang="cs-CZ" sz="4000" b="1" i="1" dirty="0" smtClean="0"/>
              <a:t>Adres a významů (číslic)</a:t>
            </a: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86685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tvorby programu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1556792"/>
            <a:ext cx="7344816" cy="4464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5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tvorby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Začátek bloku se značí velkým písmenem </a:t>
            </a:r>
          </a:p>
          <a:p>
            <a:pPr marL="0" indent="0" algn="ctr">
              <a:buNone/>
            </a:pPr>
            <a:r>
              <a:rPr lang="cs-CZ" sz="9600" b="1" dirty="0" smtClean="0"/>
              <a:t>N</a:t>
            </a:r>
          </a:p>
          <a:p>
            <a:r>
              <a:rPr lang="cs-CZ" dirty="0" smtClean="0"/>
              <a:t>Za písmenem jsou číslice, určující pořadí bloku, zpravidla jsou číslovány po desítkách a to proto, aby šlo dodatečně do programu dopisovat bloky a zařadit je mezi tyto bloky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88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tvorby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Délka bloku může být maximálně 512 znaků (od SW 5) a posloupnost jednotlivých slov by se z důvodu snadnější orientace měla držet normy (v dnešní době mají však normy pouze doporučující charakter).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Obecný </a:t>
            </a:r>
            <a:r>
              <a:rPr lang="cs-CZ" dirty="0"/>
              <a:t>formát bloku má tedy následující strukturu: </a:t>
            </a:r>
            <a:br>
              <a:rPr lang="cs-CZ" dirty="0"/>
            </a:br>
            <a:r>
              <a:rPr lang="cs-CZ" dirty="0"/>
              <a:t>N... G... X... Y... Z... F... S... T... D... M... H... 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32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tvorby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Adresa..................Význam</a:t>
            </a:r>
            <a:br>
              <a:rPr lang="cs-CZ" dirty="0" smtClean="0"/>
            </a:br>
            <a:r>
              <a:rPr lang="cs-CZ" dirty="0" smtClean="0"/>
              <a:t>N..........................adresa čísla bloku </a:t>
            </a:r>
            <a:br>
              <a:rPr lang="cs-CZ" dirty="0" smtClean="0"/>
            </a:br>
            <a:r>
              <a:rPr lang="cs-CZ" dirty="0" smtClean="0"/>
              <a:t>G..........................podmínka dráhy </a:t>
            </a:r>
            <a:br>
              <a:rPr lang="cs-CZ" dirty="0" smtClean="0"/>
            </a:br>
            <a:r>
              <a:rPr lang="cs-CZ" dirty="0" smtClean="0"/>
              <a:t>X, Y, Z..................informace o dráze </a:t>
            </a:r>
            <a:br>
              <a:rPr lang="cs-CZ" dirty="0" smtClean="0"/>
            </a:br>
            <a:r>
              <a:rPr lang="cs-CZ" dirty="0" smtClean="0"/>
              <a:t>F...........................posuv </a:t>
            </a:r>
            <a:br>
              <a:rPr lang="cs-CZ" dirty="0" smtClean="0"/>
            </a:br>
            <a:r>
              <a:rPr lang="cs-CZ" dirty="0" smtClean="0"/>
              <a:t>S...........................otáčky </a:t>
            </a:r>
            <a:br>
              <a:rPr lang="cs-CZ" dirty="0" smtClean="0"/>
            </a:br>
            <a:r>
              <a:rPr lang="cs-CZ" dirty="0" smtClean="0"/>
              <a:t>T...........................nástroj </a:t>
            </a:r>
            <a:br>
              <a:rPr lang="cs-CZ" dirty="0" smtClean="0"/>
            </a:br>
            <a:r>
              <a:rPr lang="cs-CZ" dirty="0" smtClean="0"/>
              <a:t>D..........................korekční hodnoty nástroje </a:t>
            </a:r>
            <a:br>
              <a:rPr lang="cs-CZ" dirty="0" smtClean="0"/>
            </a:br>
            <a:r>
              <a:rPr lang="cs-CZ" dirty="0" smtClean="0"/>
              <a:t>M..........................doplňková funkce </a:t>
            </a:r>
            <a:br>
              <a:rPr lang="cs-CZ" dirty="0" smtClean="0"/>
            </a:br>
            <a:r>
              <a:rPr lang="cs-CZ" dirty="0" smtClean="0"/>
              <a:t>H..........................pomocná funkce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7287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tvorby programu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695" y="2324100"/>
            <a:ext cx="4921623" cy="3508375"/>
          </a:xfrm>
        </p:spPr>
      </p:pic>
    </p:spTree>
    <p:extLst>
      <p:ext uri="{BB962C8B-B14F-4D97-AF65-F5344CB8AC3E}">
        <p14:creationId xmlns:p14="http://schemas.microsoft.com/office/powerpoint/2010/main" val="423028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tvorby programu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 : frézování drážek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24744"/>
            <a:ext cx="8136905" cy="5553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58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tvorby programu</a:t>
            </a:r>
            <a:endParaRPr lang="cs-CZ" dirty="0"/>
          </a:p>
        </p:txBody>
      </p:sp>
      <p:pic>
        <p:nvPicPr>
          <p:cNvPr id="4" name="frezka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2863" y="2324100"/>
            <a:ext cx="6237287" cy="3508375"/>
          </a:xfrm>
        </p:spPr>
      </p:pic>
    </p:spTree>
    <p:extLst>
      <p:ext uri="{BB962C8B-B14F-4D97-AF65-F5344CB8AC3E}">
        <p14:creationId xmlns:p14="http://schemas.microsoft.com/office/powerpoint/2010/main" val="57650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187624" y="2276475"/>
            <a:ext cx="6297439" cy="2739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sz="2400" dirty="0"/>
              <a:t>Použitá literatura: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/>
              <a:t>Akademie CNC obrábění Technický týdeník, 2009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/>
              <a:t>Základy programování CNC strojů, Projekt Vzdělání pro konkurenceschopnost, Moderní absolvent strojírenství, SOŠ a SOU Uničov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/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13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49</TotalTime>
  <Words>290</Words>
  <Application>Microsoft Office PowerPoint</Application>
  <PresentationFormat>Předvádění na obrazovce (4:3)</PresentationFormat>
  <Paragraphs>51</Paragraphs>
  <Slides>12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Základy programování </vt:lpstr>
      <vt:lpstr>Výukový materiál</vt:lpstr>
      <vt:lpstr>Prezentace aplikace PowerPoint</vt:lpstr>
      <vt:lpstr>Zásady tvorby programu</vt:lpstr>
      <vt:lpstr>Zásady tvorby programu</vt:lpstr>
      <vt:lpstr>Zásady tvorby programu</vt:lpstr>
      <vt:lpstr>Zásady tvorby programu</vt:lpstr>
      <vt:lpstr>Zásady tvorby programu</vt:lpstr>
      <vt:lpstr>Zásady tvorby programu</vt:lpstr>
      <vt:lpstr>Zásady tvorby programu</vt:lpstr>
      <vt:lpstr>Zásady tvorby programu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programování</dc:title>
  <dc:creator>Leopold Voharek</dc:creator>
  <cp:lastModifiedBy>Leopold Voharek</cp:lastModifiedBy>
  <cp:revision>8</cp:revision>
  <dcterms:created xsi:type="dcterms:W3CDTF">2012-03-02T15:57:45Z</dcterms:created>
  <dcterms:modified xsi:type="dcterms:W3CDTF">2013-01-08T10:17:26Z</dcterms:modified>
</cp:coreProperties>
</file>