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1"/>
  </p:notesMasterIdLst>
  <p:sldIdLst>
    <p:sldId id="264" r:id="rId3"/>
    <p:sldId id="261" r:id="rId4"/>
    <p:sldId id="256" r:id="rId5"/>
    <p:sldId id="260" r:id="rId6"/>
    <p:sldId id="259" r:id="rId7"/>
    <p:sldId id="257" r:id="rId8"/>
    <p:sldId id="258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VY_22_INOVACE_10_Přivlastňovací zájmena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smtClean="0"/>
            <a:t>Téma:Přivlastňovací zájmena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Sada:Anglický jazyk pro 5.ročník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A4B0DDF-11D4-415D-B0C6-E24C0430A33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D01CD018-0710-42F9-B89D-9ECD460492A7}" type="presOf" srcId="{39F8B381-5807-488E-AC22-73DD4140ED4A}" destId="{71045F8C-00FA-488E-A7BD-E2E6753D979D}" srcOrd="0" destOrd="0" presId="urn:microsoft.com/office/officeart/2005/8/layout/target3"/>
    <dgm:cxn modelId="{8AA67A9A-417D-4DD1-B7E4-CD8A745514C9}" type="presOf" srcId="{EBC41103-E2E5-4D48-9B4B-425520D3D098}" destId="{F969C235-9271-4D34-B740-D627A121CAD0}" srcOrd="1" destOrd="0" presId="urn:microsoft.com/office/officeart/2005/8/layout/target3"/>
    <dgm:cxn modelId="{B51821F1-A1D1-4156-BA3E-7C4122CC8693}" type="presOf" srcId="{DAEA276B-ECF9-46F6-A7D3-4693B2D32BC4}" destId="{F69A1436-182C-465B-AD7F-FE48E0C090C1}" srcOrd="1" destOrd="0" presId="urn:microsoft.com/office/officeart/2005/8/layout/target3"/>
    <dgm:cxn modelId="{EE58AF10-A708-4C74-B882-CADE609230A5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A10FC381-E950-42B9-80A0-6D67E48C3613}" type="presOf" srcId="{019433A1-1324-4DE1-9E6F-32B851095F74}" destId="{A3817367-F2BC-482F-8832-FA00B51DCCF3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6225F045-84E2-4A8F-8137-F519593F1D6F}" type="presOf" srcId="{445C7998-7549-48B0-BD68-D4F0167F02E5}" destId="{4D19AB04-24FA-40C2-B203-52AE3D15E171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761B543D-8D7A-4313-8964-56B7F2758F04}" type="presOf" srcId="{C73C7642-F245-4585-8F88-243F9FAEF6CA}" destId="{97289DF2-90F4-4EC2-A9FC-633B00BAB610}" srcOrd="0" destOrd="0" presId="urn:microsoft.com/office/officeart/2005/8/layout/target3"/>
    <dgm:cxn modelId="{A77F20DF-5272-4644-8C43-843BEDA6AAA5}" type="presOf" srcId="{445C7998-7549-48B0-BD68-D4F0167F02E5}" destId="{BC35EE03-4121-4EF9-923D-7CB6D30D358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7A9FA643-BF01-40DD-88DF-6793E4EA6860}" type="presOf" srcId="{DAEA276B-ECF9-46F6-A7D3-4693B2D32BC4}" destId="{CDED6FE3-AD8F-4ACC-B6B8-710EDDD97598}" srcOrd="0" destOrd="0" presId="urn:microsoft.com/office/officeart/2005/8/layout/target3"/>
    <dgm:cxn modelId="{BFCCAA2E-8CA7-4008-9FC3-9C18B9A653CA}" type="presOf" srcId="{FBBFC3EA-9D9D-4F3A-BEA6-9C2C0E46BF20}" destId="{832BF48F-0145-4429-9E02-8FCA946CCE9E}" srcOrd="1" destOrd="0" presId="urn:microsoft.com/office/officeart/2005/8/layout/target3"/>
    <dgm:cxn modelId="{AEB44BAB-C4EF-4EF7-889A-3E4336073CBD}" type="presOf" srcId="{FBBFC3EA-9D9D-4F3A-BEA6-9C2C0E46BF20}" destId="{643EA938-EDE0-4533-ACCC-D2BD6F3A527C}" srcOrd="0" destOrd="0" presId="urn:microsoft.com/office/officeart/2005/8/layout/target3"/>
    <dgm:cxn modelId="{2DD800A8-DBCC-4C54-9192-34F634DD988B}" type="presOf" srcId="{EBC41103-E2E5-4D48-9B4B-425520D3D098}" destId="{50C2F88D-8688-44C2-A854-691F34009D3B}" srcOrd="0" destOrd="0" presId="urn:microsoft.com/office/officeart/2005/8/layout/target3"/>
    <dgm:cxn modelId="{BA02C087-03E8-422C-BC5C-7CCD6CB7187D}" type="presParOf" srcId="{71045F8C-00FA-488E-A7BD-E2E6753D979D}" destId="{3577EC6B-C980-4F34-8C69-4365E7B8FC8C}" srcOrd="0" destOrd="0" presId="urn:microsoft.com/office/officeart/2005/8/layout/target3"/>
    <dgm:cxn modelId="{976B7F94-5761-422E-8AD0-3DC16949818B}" type="presParOf" srcId="{71045F8C-00FA-488E-A7BD-E2E6753D979D}" destId="{6940EB87-DC1D-4BC3-9408-9AC2E1FFC039}" srcOrd="1" destOrd="0" presId="urn:microsoft.com/office/officeart/2005/8/layout/target3"/>
    <dgm:cxn modelId="{8659ABC4-F395-4EF5-8AC3-37F5F8B61B29}" type="presParOf" srcId="{71045F8C-00FA-488E-A7BD-E2E6753D979D}" destId="{BC35EE03-4121-4EF9-923D-7CB6D30D358D}" srcOrd="2" destOrd="0" presId="urn:microsoft.com/office/officeart/2005/8/layout/target3"/>
    <dgm:cxn modelId="{9C705CA0-3492-45A6-BB1D-87D4A2260BBF}" type="presParOf" srcId="{71045F8C-00FA-488E-A7BD-E2E6753D979D}" destId="{C95EEA27-3CBF-4645-A92D-9D8AF5C1CBFC}" srcOrd="3" destOrd="0" presId="urn:microsoft.com/office/officeart/2005/8/layout/target3"/>
    <dgm:cxn modelId="{B0E8131A-4CD8-4FFD-AA40-F8C7BEADAAE4}" type="presParOf" srcId="{71045F8C-00FA-488E-A7BD-E2E6753D979D}" destId="{851BB866-B6AE-4566-893F-4C635BA974FC}" srcOrd="4" destOrd="0" presId="urn:microsoft.com/office/officeart/2005/8/layout/target3"/>
    <dgm:cxn modelId="{250B28BF-FA23-4838-9443-6B33F6624C01}" type="presParOf" srcId="{71045F8C-00FA-488E-A7BD-E2E6753D979D}" destId="{643EA938-EDE0-4533-ACCC-D2BD6F3A527C}" srcOrd="5" destOrd="0" presId="urn:microsoft.com/office/officeart/2005/8/layout/target3"/>
    <dgm:cxn modelId="{AF706A54-805E-41E6-9B17-37DABDC6A7E4}" type="presParOf" srcId="{71045F8C-00FA-488E-A7BD-E2E6753D979D}" destId="{92F31B18-D66D-4CC7-89B9-378928DE877D}" srcOrd="6" destOrd="0" presId="urn:microsoft.com/office/officeart/2005/8/layout/target3"/>
    <dgm:cxn modelId="{D77AA9E0-1698-4F08-8A99-737964966238}" type="presParOf" srcId="{71045F8C-00FA-488E-A7BD-E2E6753D979D}" destId="{902074E1-B931-4618-97F1-FADBE82E9C3C}" srcOrd="7" destOrd="0" presId="urn:microsoft.com/office/officeart/2005/8/layout/target3"/>
    <dgm:cxn modelId="{8AF90FDE-8F4C-4EC1-8019-51DEEADDCD46}" type="presParOf" srcId="{71045F8C-00FA-488E-A7BD-E2E6753D979D}" destId="{A3817367-F2BC-482F-8832-FA00B51DCCF3}" srcOrd="8" destOrd="0" presId="urn:microsoft.com/office/officeart/2005/8/layout/target3"/>
    <dgm:cxn modelId="{C5149C59-31F4-42BE-B67C-6BE094B239BD}" type="presParOf" srcId="{71045F8C-00FA-488E-A7BD-E2E6753D979D}" destId="{626ABFF6-56C8-4386-B662-68EC364EED9D}" srcOrd="9" destOrd="0" presId="urn:microsoft.com/office/officeart/2005/8/layout/target3"/>
    <dgm:cxn modelId="{A36D9DAE-C1F8-408B-8149-6F7D3911986C}" type="presParOf" srcId="{71045F8C-00FA-488E-A7BD-E2E6753D979D}" destId="{6DB11F1C-D028-4800-9625-6611CA9DE6D4}" srcOrd="10" destOrd="0" presId="urn:microsoft.com/office/officeart/2005/8/layout/target3"/>
    <dgm:cxn modelId="{26D916A9-C3A3-4470-B3DE-EE027C692CA7}" type="presParOf" srcId="{71045F8C-00FA-488E-A7BD-E2E6753D979D}" destId="{CDED6FE3-AD8F-4ACC-B6B8-710EDDD97598}" srcOrd="11" destOrd="0" presId="urn:microsoft.com/office/officeart/2005/8/layout/target3"/>
    <dgm:cxn modelId="{DBD1EFA1-B76A-4920-9BF4-1C2BA8EDC53D}" type="presParOf" srcId="{71045F8C-00FA-488E-A7BD-E2E6753D979D}" destId="{397AC6D7-84A6-4150-958F-83C92D9ACF38}" srcOrd="12" destOrd="0" presId="urn:microsoft.com/office/officeart/2005/8/layout/target3"/>
    <dgm:cxn modelId="{EED0798D-E309-4F9D-AF1A-5DC6653CC472}" type="presParOf" srcId="{71045F8C-00FA-488E-A7BD-E2E6753D979D}" destId="{D7419528-33A6-416D-9E64-B3F7915C5149}" srcOrd="13" destOrd="0" presId="urn:microsoft.com/office/officeart/2005/8/layout/target3"/>
    <dgm:cxn modelId="{96A0B730-5AF8-4194-8AB5-649E81457729}" type="presParOf" srcId="{71045F8C-00FA-488E-A7BD-E2E6753D979D}" destId="{97289DF2-90F4-4EC2-A9FC-633B00BAB610}" srcOrd="14" destOrd="0" presId="urn:microsoft.com/office/officeart/2005/8/layout/target3"/>
    <dgm:cxn modelId="{6F86A00C-642E-41D2-ABF0-EA29303B101B}" type="presParOf" srcId="{71045F8C-00FA-488E-A7BD-E2E6753D979D}" destId="{234EBA9D-95B4-4C20-A84E-6F65F1085DC6}" srcOrd="15" destOrd="0" presId="urn:microsoft.com/office/officeart/2005/8/layout/target3"/>
    <dgm:cxn modelId="{067E4669-106C-46C2-90E5-3CDC07FA0DED}" type="presParOf" srcId="{71045F8C-00FA-488E-A7BD-E2E6753D979D}" destId="{12255512-213F-41DF-90A6-8B4CD74A2B52}" srcOrd="16" destOrd="0" presId="urn:microsoft.com/office/officeart/2005/8/layout/target3"/>
    <dgm:cxn modelId="{482D2313-F462-428B-B43F-BB093170748F}" type="presParOf" srcId="{71045F8C-00FA-488E-A7BD-E2E6753D979D}" destId="{50C2F88D-8688-44C2-A854-691F34009D3B}" srcOrd="17" destOrd="0" presId="urn:microsoft.com/office/officeart/2005/8/layout/target3"/>
    <dgm:cxn modelId="{03F609F7-BA4C-4579-94F3-E32BFC74D3A4}" type="presParOf" srcId="{71045F8C-00FA-488E-A7BD-E2E6753D979D}" destId="{4D19AB04-24FA-40C2-B203-52AE3D15E171}" srcOrd="18" destOrd="0" presId="urn:microsoft.com/office/officeart/2005/8/layout/target3"/>
    <dgm:cxn modelId="{49B771D9-16FF-40E5-A2A3-0D48ED1BA732}" type="presParOf" srcId="{71045F8C-00FA-488E-A7BD-E2E6753D979D}" destId="{832BF48F-0145-4429-9E02-8FCA946CCE9E}" srcOrd="19" destOrd="0" presId="urn:microsoft.com/office/officeart/2005/8/layout/target3"/>
    <dgm:cxn modelId="{8DCECCBA-1BCC-4286-AF70-75E84257AF38}" type="presParOf" srcId="{71045F8C-00FA-488E-A7BD-E2E6753D979D}" destId="{E7297F21-D4FD-4A41-AE58-814D01A6B5E7}" srcOrd="20" destOrd="0" presId="urn:microsoft.com/office/officeart/2005/8/layout/target3"/>
    <dgm:cxn modelId="{5F953C2B-2EF7-4968-B26F-7B332E7B6DC9}" type="presParOf" srcId="{71045F8C-00FA-488E-A7BD-E2E6753D979D}" destId="{F69A1436-182C-465B-AD7F-FE48E0C090C1}" srcOrd="21" destOrd="0" presId="urn:microsoft.com/office/officeart/2005/8/layout/target3"/>
    <dgm:cxn modelId="{AFE30C07-CF9C-4A78-A13E-613CB9E07338}" type="presParOf" srcId="{71045F8C-00FA-488E-A7BD-E2E6753D979D}" destId="{AA41A67C-3D3F-4AE9-9E0F-5D7F7BB2E741}" srcOrd="22" destOrd="0" presId="urn:microsoft.com/office/officeart/2005/8/layout/target3"/>
    <dgm:cxn modelId="{B4F47549-52B1-444B-A991-88AF216324DC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135171-F5BF-428C-8104-F34B22C9E01B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5C84AF-088C-46F9-B4C1-5D9339138E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8048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Přetáhneme</a:t>
            </a:r>
            <a:r>
              <a:rPr lang="cs-CZ" baseline="0" smtClean="0"/>
              <a:t> obdélník stranou a odkryjeme správné řešení.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5C84AF-088C-46F9-B4C1-5D9339138ECB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441763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5C84AF-088C-46F9-B4C1-5D9339138ECB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68810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254A4-B3C0-405A-89AC-9105945197C7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BD1DF2-5A10-448F-B455-62173801E19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254A4-B3C0-405A-89AC-9105945197C7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BD1DF2-5A10-448F-B455-62173801E1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254A4-B3C0-405A-89AC-9105945197C7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BD1DF2-5A10-448F-B455-62173801E19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254A4-B3C0-405A-89AC-9105945197C7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BD1DF2-5A10-448F-B455-62173801E1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254A4-B3C0-405A-89AC-9105945197C7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BD1DF2-5A10-448F-B455-62173801E197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254A4-B3C0-405A-89AC-9105945197C7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BD1DF2-5A10-448F-B455-62173801E1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254A4-B3C0-405A-89AC-9105945197C7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BD1DF2-5A10-448F-B455-62173801E1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254A4-B3C0-405A-89AC-9105945197C7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BD1DF2-5A10-448F-B455-62173801E197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254A4-B3C0-405A-89AC-9105945197C7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BD1DF2-5A10-448F-B455-62173801E1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254A4-B3C0-405A-89AC-9105945197C7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BD1DF2-5A10-448F-B455-62173801E1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254A4-B3C0-405A-89AC-9105945197C7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BD1DF2-5A10-448F-B455-62173801E1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433365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324855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495640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066589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404182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050805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337612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769445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628598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95006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738731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5CC254A4-B3C0-405A-89AC-9105945197C7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7DBD1DF2-5A10-448F-B455-62173801E19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120991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.pn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10311251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940044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mtClean="0"/>
              <a:t>Materiál je určen k procvičení učiva o přivlastňovacích zájmenech/Project 1-Unit 2/.</a:t>
            </a:r>
          </a:p>
          <a:p>
            <a:pPr marL="0" indent="0">
              <a:buNone/>
            </a:pPr>
            <a:endParaRPr lang="cs-CZ" smtClean="0"/>
          </a:p>
          <a:p>
            <a:r>
              <a:rPr lang="cs-CZ" smtClean="0"/>
              <a:t>Pracujeme s interaktivní tabulí,nejprve společně,poté samostatně.</a:t>
            </a:r>
          </a:p>
          <a:p>
            <a:endParaRPr lang="cs-CZ"/>
          </a:p>
          <a:p>
            <a:r>
              <a:rPr lang="cs-CZ" smtClean="0"/>
              <a:t>Cvičíme porozumění textu při čtení.</a:t>
            </a:r>
          </a:p>
          <a:p>
            <a:endParaRPr lang="cs-CZ"/>
          </a:p>
          <a:p>
            <a:r>
              <a:rPr lang="cs-CZ" smtClean="0"/>
              <a:t>Inovace:Prostřednictvím interaktivní tabule si žáci aktivně osvojují probírané učivo a trénují porozumění textu.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2291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Přivlastňovací zájmena</a:t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z="4900" smtClean="0"/>
              <a:t>Anglický jazyk pro 5.ročník</a:t>
            </a:r>
            <a:endParaRPr lang="cs-CZ" sz="490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Mgr.Olga Kolářová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2047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Obsah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200000"/>
              </a:lnSpc>
            </a:pPr>
            <a:r>
              <a:rPr lang="cs-CZ" sz="3200" smtClean="0"/>
              <a:t>Utvoř ze zájmen osobních zájmena přivlastňovací</a:t>
            </a:r>
          </a:p>
          <a:p>
            <a:pPr>
              <a:lnSpc>
                <a:spcPct val="200000"/>
              </a:lnSpc>
            </a:pPr>
            <a:r>
              <a:rPr lang="cs-CZ" sz="3200" smtClean="0"/>
              <a:t>Doplň přivlastňovací zájmena do vět</a:t>
            </a:r>
          </a:p>
          <a:p>
            <a:pPr>
              <a:lnSpc>
                <a:spcPct val="200000"/>
              </a:lnSpc>
            </a:pPr>
            <a:r>
              <a:rPr lang="cs-CZ" sz="3200" smtClean="0"/>
              <a:t>Zasloužíš si pochvalu?/shrnutí/</a:t>
            </a:r>
            <a:endParaRPr lang="cs-CZ" sz="3200"/>
          </a:p>
        </p:txBody>
      </p:sp>
    </p:spTree>
    <p:extLst>
      <p:ext uri="{BB962C8B-B14F-4D97-AF65-F5344CB8AC3E}">
        <p14:creationId xmlns:p14="http://schemas.microsoft.com/office/powerpoint/2010/main" xmlns="" val="3387730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Utvoř ze zájmen osobních </a:t>
            </a:r>
            <a:br>
              <a:rPr lang="cs-CZ" smtClean="0"/>
            </a:br>
            <a:r>
              <a:rPr lang="cs-CZ" smtClean="0"/>
              <a:t>zájmena přivlastňovací</a:t>
            </a:r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mtClean="0"/>
              <a:t>I              ________</a:t>
            </a:r>
          </a:p>
          <a:p>
            <a:r>
              <a:rPr lang="cs-CZ" smtClean="0"/>
              <a:t>You         ________</a:t>
            </a:r>
          </a:p>
          <a:p>
            <a:r>
              <a:rPr lang="cs-CZ" smtClean="0"/>
              <a:t>He           ________</a:t>
            </a:r>
          </a:p>
          <a:p>
            <a:r>
              <a:rPr lang="cs-CZ" smtClean="0"/>
              <a:t>She          ________    </a:t>
            </a:r>
          </a:p>
          <a:p>
            <a:r>
              <a:rPr lang="cs-CZ" smtClean="0"/>
              <a:t>It             ________ </a:t>
            </a:r>
          </a:p>
          <a:p>
            <a:r>
              <a:rPr lang="cs-CZ" smtClean="0"/>
              <a:t>We          ________</a:t>
            </a:r>
          </a:p>
          <a:p>
            <a:r>
              <a:rPr lang="cs-CZ" smtClean="0"/>
              <a:t>They       ________</a:t>
            </a:r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My</a:t>
            </a:r>
          </a:p>
          <a:p>
            <a:r>
              <a:rPr lang="cs-CZ" dirty="0" err="1" smtClean="0"/>
              <a:t>Your</a:t>
            </a:r>
            <a:endParaRPr lang="cs-CZ" dirty="0" smtClean="0"/>
          </a:p>
          <a:p>
            <a:r>
              <a:rPr lang="cs-CZ" dirty="0" smtClean="0"/>
              <a:t>His</a:t>
            </a:r>
            <a:endParaRPr lang="cs-CZ" dirty="0" smtClean="0"/>
          </a:p>
          <a:p>
            <a:r>
              <a:rPr lang="cs-CZ" dirty="0" smtClean="0"/>
              <a:t>Her</a:t>
            </a:r>
            <a:endParaRPr lang="cs-CZ" dirty="0" smtClean="0"/>
          </a:p>
          <a:p>
            <a:r>
              <a:rPr lang="cs-CZ" dirty="0" err="1" smtClean="0"/>
              <a:t>Its</a:t>
            </a:r>
            <a:endParaRPr lang="cs-CZ" dirty="0" smtClean="0"/>
          </a:p>
          <a:p>
            <a:r>
              <a:rPr lang="cs-CZ" dirty="0" err="1" smtClean="0"/>
              <a:t>Our</a:t>
            </a:r>
            <a:endParaRPr lang="cs-CZ" dirty="0" smtClean="0"/>
          </a:p>
          <a:p>
            <a:r>
              <a:rPr lang="cs-CZ" dirty="0" err="1" smtClean="0"/>
              <a:t>T</a:t>
            </a:r>
            <a:r>
              <a:rPr lang="cs-CZ" dirty="0" err="1" smtClean="0"/>
              <a:t>heir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004048" y="764704"/>
            <a:ext cx="2736304" cy="348725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42337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Users\Kolářová\AppData\Local\Microsoft\Windows\Temporary Internet Files\Content.IE5\K0O7W0UI\MP90043167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717032"/>
            <a:ext cx="2420888" cy="2420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Doplň přivlastňovací zájmena do vět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My sister Jane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very</a:t>
            </a:r>
            <a:r>
              <a:rPr lang="cs-CZ" dirty="0" smtClean="0"/>
              <a:t> </a:t>
            </a:r>
            <a:r>
              <a:rPr lang="cs-CZ" dirty="0" err="1" smtClean="0"/>
              <a:t>pretty</a:t>
            </a:r>
            <a:r>
              <a:rPr lang="cs-CZ" dirty="0" smtClean="0"/>
              <a:t>._____ </a:t>
            </a:r>
            <a:r>
              <a:rPr lang="cs-CZ" dirty="0" err="1" smtClean="0"/>
              <a:t>hair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blond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short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She</a:t>
            </a:r>
            <a:r>
              <a:rPr lang="cs-CZ" dirty="0" smtClean="0"/>
              <a:t>´s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boyfriend</a:t>
            </a:r>
            <a:r>
              <a:rPr lang="cs-CZ" dirty="0" smtClean="0"/>
              <a:t> </a:t>
            </a:r>
            <a:r>
              <a:rPr lang="cs-CZ" dirty="0" err="1" smtClean="0"/>
              <a:t>now</a:t>
            </a:r>
            <a:r>
              <a:rPr lang="cs-CZ" dirty="0" smtClean="0"/>
              <a:t>._____</a:t>
            </a:r>
            <a:r>
              <a:rPr lang="cs-CZ" dirty="0" err="1" smtClean="0"/>
              <a:t>arms</a:t>
            </a:r>
            <a:r>
              <a:rPr lang="cs-CZ" dirty="0" smtClean="0"/>
              <a:t> are </a:t>
            </a:r>
            <a:r>
              <a:rPr lang="cs-CZ" dirty="0" err="1" smtClean="0"/>
              <a:t>strong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____</a:t>
            </a:r>
          </a:p>
          <a:p>
            <a:pPr marL="0" indent="0">
              <a:buNone/>
            </a:pPr>
            <a:r>
              <a:rPr lang="cs-CZ" dirty="0" err="1" smtClean="0"/>
              <a:t>head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clever</a:t>
            </a:r>
            <a:r>
              <a:rPr lang="cs-CZ" dirty="0" smtClean="0"/>
              <a:t>._____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Jack</a:t>
            </a:r>
            <a:r>
              <a:rPr lang="cs-CZ" dirty="0" smtClean="0"/>
              <a:t>.He´s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big</a:t>
            </a:r>
            <a:r>
              <a:rPr lang="cs-CZ" dirty="0" smtClean="0"/>
              <a:t> </a:t>
            </a:r>
            <a:r>
              <a:rPr lang="cs-CZ" dirty="0" err="1" smtClean="0"/>
              <a:t>dogs.Don</a:t>
            </a:r>
            <a:r>
              <a:rPr lang="cs-CZ" dirty="0" smtClean="0"/>
              <a:t>´t </a:t>
            </a:r>
            <a:r>
              <a:rPr lang="cs-CZ" dirty="0" err="1" smtClean="0"/>
              <a:t>touch</a:t>
            </a:r>
            <a:r>
              <a:rPr lang="cs-CZ" dirty="0" smtClean="0"/>
              <a:t> _______</a:t>
            </a:r>
            <a:r>
              <a:rPr lang="cs-CZ" dirty="0" err="1" smtClean="0"/>
              <a:t>fur</a:t>
            </a:r>
            <a:r>
              <a:rPr lang="cs-CZ" dirty="0" smtClean="0"/>
              <a:t>,</a:t>
            </a:r>
            <a:r>
              <a:rPr lang="cs-CZ" dirty="0" err="1" smtClean="0"/>
              <a:t>they</a:t>
            </a:r>
            <a:r>
              <a:rPr lang="cs-CZ" dirty="0" smtClean="0"/>
              <a:t> are </a:t>
            </a:r>
            <a:r>
              <a:rPr lang="cs-CZ" dirty="0" err="1" smtClean="0"/>
              <a:t>angry.There</a:t>
            </a:r>
            <a:r>
              <a:rPr lang="cs-CZ" dirty="0" smtClean="0"/>
              <a:t>´s Jack 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kitchen</a:t>
            </a:r>
            <a:r>
              <a:rPr lang="cs-CZ" dirty="0" smtClean="0"/>
              <a:t>.______ </a:t>
            </a:r>
            <a:r>
              <a:rPr lang="cs-CZ" dirty="0" err="1" smtClean="0"/>
              <a:t>parents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Jane </a:t>
            </a:r>
            <a:r>
              <a:rPr lang="cs-CZ" dirty="0" err="1" smtClean="0"/>
              <a:t>too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_______ </a:t>
            </a:r>
            <a:r>
              <a:rPr lang="cs-CZ" dirty="0" err="1" smtClean="0"/>
              <a:t>mum</a:t>
            </a:r>
            <a:r>
              <a:rPr lang="cs-CZ" dirty="0" smtClean="0"/>
              <a:t> </a:t>
            </a:r>
            <a:r>
              <a:rPr lang="cs-CZ" dirty="0" err="1" smtClean="0"/>
              <a:t>likes</a:t>
            </a:r>
            <a:r>
              <a:rPr lang="cs-CZ" dirty="0" smtClean="0"/>
              <a:t> Jack,________</a:t>
            </a:r>
            <a:r>
              <a:rPr lang="cs-CZ" dirty="0" err="1" smtClean="0"/>
              <a:t>stories</a:t>
            </a:r>
            <a:r>
              <a:rPr lang="cs-CZ" dirty="0" smtClean="0"/>
              <a:t> </a:t>
            </a:r>
            <a:r>
              <a:rPr lang="cs-CZ" dirty="0" smtClean="0"/>
              <a:t>are </a:t>
            </a:r>
            <a:r>
              <a:rPr lang="cs-CZ" dirty="0" err="1" smtClean="0"/>
              <a:t>very</a:t>
            </a:r>
            <a:r>
              <a:rPr lang="cs-CZ" dirty="0" smtClean="0"/>
              <a:t> </a:t>
            </a:r>
            <a:r>
              <a:rPr lang="cs-CZ" dirty="0" err="1" smtClean="0"/>
              <a:t>funy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_____ </a:t>
            </a:r>
            <a:r>
              <a:rPr lang="cs-CZ" dirty="0" err="1" smtClean="0"/>
              <a:t>dad</a:t>
            </a:r>
            <a:r>
              <a:rPr lang="cs-CZ" dirty="0" smtClean="0"/>
              <a:t> </a:t>
            </a:r>
            <a:r>
              <a:rPr lang="cs-CZ" dirty="0" err="1" smtClean="0"/>
              <a:t>likes</a:t>
            </a:r>
            <a:r>
              <a:rPr lang="cs-CZ" dirty="0" smtClean="0"/>
              <a:t> _______ </a:t>
            </a:r>
            <a:r>
              <a:rPr lang="cs-CZ" dirty="0" err="1" smtClean="0"/>
              <a:t>dogs.We</a:t>
            </a:r>
            <a:r>
              <a:rPr lang="cs-CZ" dirty="0" smtClean="0"/>
              <a:t> are </a:t>
            </a:r>
            <a:r>
              <a:rPr lang="cs-CZ" dirty="0" err="1" smtClean="0"/>
              <a:t>big</a:t>
            </a:r>
            <a:r>
              <a:rPr lang="cs-CZ" dirty="0" smtClean="0"/>
              <a:t> </a:t>
            </a:r>
            <a:r>
              <a:rPr lang="cs-CZ" dirty="0" err="1" smtClean="0"/>
              <a:t>family</a:t>
            </a:r>
            <a:r>
              <a:rPr lang="cs-CZ" dirty="0" smtClean="0"/>
              <a:t> </a:t>
            </a:r>
            <a:r>
              <a:rPr lang="cs-CZ" dirty="0" err="1" smtClean="0"/>
              <a:t>now</a:t>
            </a:r>
            <a:r>
              <a:rPr lang="cs-CZ" dirty="0" smtClean="0"/>
              <a:t>,</a:t>
            </a:r>
            <a:r>
              <a:rPr lang="cs-CZ" dirty="0" err="1" smtClean="0"/>
              <a:t>but</a:t>
            </a:r>
            <a:r>
              <a:rPr lang="cs-CZ" dirty="0" smtClean="0"/>
              <a:t> _______house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little.Wow</a:t>
            </a:r>
            <a:r>
              <a:rPr lang="cs-CZ" dirty="0" smtClean="0"/>
              <a:t>,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 _______love!!!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7" name="Picture 3" descr="C:\Users\Kolářová\AppData\Local\Microsoft\Windows\Temporary Internet Files\Content.IE5\AM1I8PN9\MC90030019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44435" y="1988840"/>
            <a:ext cx="1800454" cy="1410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45852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1340768"/>
            <a:ext cx="5812810" cy="34470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smtClean="0"/>
              <a:t>Jane and ________friend</a:t>
            </a:r>
          </a:p>
          <a:p>
            <a:r>
              <a:rPr lang="cs-CZ" sz="4000" smtClean="0"/>
              <a:t>Jack and _________dogs</a:t>
            </a:r>
          </a:p>
          <a:p>
            <a:r>
              <a:rPr lang="cs-CZ" sz="4000" smtClean="0"/>
              <a:t>I and _________parents</a:t>
            </a:r>
          </a:p>
          <a:p>
            <a:r>
              <a:rPr lang="cs-CZ" sz="4000"/>
              <a:t>w</a:t>
            </a:r>
            <a:r>
              <a:rPr lang="cs-CZ" sz="4000" smtClean="0"/>
              <a:t>e and ________house</a:t>
            </a:r>
          </a:p>
          <a:p>
            <a:r>
              <a:rPr lang="cs-CZ" sz="4000" smtClean="0"/>
              <a:t>Jane, Jack and_______love</a:t>
            </a:r>
          </a:p>
          <a:p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Zasloužíš si pochvalu?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.</a:t>
            </a:r>
            <a:endParaRPr lang="cs-CZ"/>
          </a:p>
        </p:txBody>
      </p:sp>
      <p:pic>
        <p:nvPicPr>
          <p:cNvPr id="2051" name="Picture 3" descr="C:\Users\Kolářová\AppData\Local\Microsoft\Windows\Temporary Internet Files\Content.IE5\K0O7W0UI\MC9003909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68386" y="1772816"/>
            <a:ext cx="1586159" cy="1901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09020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smtClean="0"/>
              <a:t>Ilustrace a foto:</a:t>
            </a:r>
          </a:p>
          <a:p>
            <a:endParaRPr lang="cs-CZ"/>
          </a:p>
          <a:p>
            <a:endParaRPr lang="cs-CZ" smtClean="0"/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</a:t>
            </a:r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4344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101</TotalTime>
  <Words>250</Words>
  <Application>Microsoft Office PowerPoint</Application>
  <PresentationFormat>Předvádění na obrazovce (4:3)</PresentationFormat>
  <Paragraphs>56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NewsPrint</vt:lpstr>
      <vt:lpstr>Motiv systému Office</vt:lpstr>
      <vt:lpstr>Snímek 1</vt:lpstr>
      <vt:lpstr>Anotace</vt:lpstr>
      <vt:lpstr>Přivlastňovací zájmena  Anglický jazyk pro 5.ročník</vt:lpstr>
      <vt:lpstr>Obsah</vt:lpstr>
      <vt:lpstr>Utvoř ze zájmen osobních  zájmena přivlastňovací</vt:lpstr>
      <vt:lpstr>Doplň přivlastňovací zájmena do vět</vt:lpstr>
      <vt:lpstr>Zasloužíš si pochvalu?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Přivlastňovací zájmena Anglický jazyk pro 5.ročník</dc:title>
  <dc:creator>Kolářová</dc:creator>
  <cp:lastModifiedBy>Valued Acer Customer</cp:lastModifiedBy>
  <cp:revision>16</cp:revision>
  <dcterms:created xsi:type="dcterms:W3CDTF">2011-11-03T22:46:01Z</dcterms:created>
  <dcterms:modified xsi:type="dcterms:W3CDTF">2011-11-23T08:55:24Z</dcterms:modified>
</cp:coreProperties>
</file>