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7"/>
  </p:notesMasterIdLst>
  <p:handoutMasterIdLst>
    <p:handoutMasterId r:id="rId18"/>
  </p:handoutMasterIdLst>
  <p:sldIdLst>
    <p:sldId id="272" r:id="rId3"/>
    <p:sldId id="270" r:id="rId4"/>
    <p:sldId id="256" r:id="rId5"/>
    <p:sldId id="268" r:id="rId6"/>
    <p:sldId id="257" r:id="rId7"/>
    <p:sldId id="260" r:id="rId8"/>
    <p:sldId id="261" r:id="rId9"/>
    <p:sldId id="262" r:id="rId10"/>
    <p:sldId id="263" r:id="rId11"/>
    <p:sldId id="258" r:id="rId12"/>
    <p:sldId id="259" r:id="rId13"/>
    <p:sldId id="264" r:id="rId14"/>
    <p:sldId id="265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6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85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Msgre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VY_22_INOVACE_11_Europe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Téma:Europe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Sada:Anglický jazyk pro 5.ročník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3C18403-5FBB-4D65-A813-680D4EB13B73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7AF7A19-7CFE-45B8-BCF6-42954CD582E8}" type="presOf" srcId="{FBBFC3EA-9D9D-4F3A-BEA6-9C2C0E46BF20}" destId="{643EA938-EDE0-4533-ACCC-D2BD6F3A527C}" srcOrd="0" destOrd="0" presId="urn:microsoft.com/office/officeart/2005/8/layout/target3"/>
    <dgm:cxn modelId="{4CE2EE67-80C3-454C-B190-1B7A62A07DEE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0522EBAD-EFD9-4830-8486-8B03D48142CB}" type="presOf" srcId="{DAEA276B-ECF9-46F6-A7D3-4693B2D32BC4}" destId="{CDED6FE3-AD8F-4ACC-B6B8-710EDDD97598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C5B05E53-9B95-4C74-AE13-A20D4A8B2001}" type="presOf" srcId="{445C7998-7549-48B0-BD68-D4F0167F02E5}" destId="{BC35EE03-4121-4EF9-923D-7CB6D30D358D}" srcOrd="0" destOrd="0" presId="urn:microsoft.com/office/officeart/2005/8/layout/target3"/>
    <dgm:cxn modelId="{B7F43529-0E45-41EB-AFA6-CA13A360D258}" type="presOf" srcId="{445C7998-7549-48B0-BD68-D4F0167F02E5}" destId="{4D19AB04-24FA-40C2-B203-52AE3D15E171}" srcOrd="1" destOrd="0" presId="urn:microsoft.com/office/officeart/2005/8/layout/target3"/>
    <dgm:cxn modelId="{222873A8-4886-4745-B2C6-2D74F15B118E}" type="presOf" srcId="{EBC41103-E2E5-4D48-9B4B-425520D3D098}" destId="{50C2F88D-8688-44C2-A854-691F34009D3B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32FB0E2-7795-4535-9257-FAE689139403}" type="presOf" srcId="{C73C7642-F245-4585-8F88-243F9FAEF6CA}" destId="{97289DF2-90F4-4EC2-A9FC-633B00BAB610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BFAFCC1-300C-4365-860D-2D1F5092787A}" type="presOf" srcId="{DAEA276B-ECF9-46F6-A7D3-4693B2D32BC4}" destId="{F69A1436-182C-465B-AD7F-FE48E0C090C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C528A208-CA8C-4043-89B3-F7579C8E85D7}" type="presOf" srcId="{EBC41103-E2E5-4D48-9B4B-425520D3D098}" destId="{F969C235-9271-4D34-B740-D627A121CAD0}" srcOrd="1" destOrd="0" presId="urn:microsoft.com/office/officeart/2005/8/layout/target3"/>
    <dgm:cxn modelId="{2D507D8F-F5B8-48B9-8DB9-CAD057E67A21}" type="presOf" srcId="{39F8B381-5807-488E-AC22-73DD4140ED4A}" destId="{71045F8C-00FA-488E-A7BD-E2E6753D979D}" srcOrd="0" destOrd="0" presId="urn:microsoft.com/office/officeart/2005/8/layout/target3"/>
    <dgm:cxn modelId="{1038C788-5B33-4773-BF91-33198C1A87D8}" type="presOf" srcId="{019433A1-1324-4DE1-9E6F-32B851095F74}" destId="{A3817367-F2BC-482F-8832-FA00B51DCCF3}" srcOrd="0" destOrd="0" presId="urn:microsoft.com/office/officeart/2005/8/layout/target3"/>
    <dgm:cxn modelId="{70C2EC5D-A89A-4041-8959-32495E3C1F24}" type="presOf" srcId="{C73C7642-F245-4585-8F88-243F9FAEF6CA}" destId="{AA41A67C-3D3F-4AE9-9E0F-5D7F7BB2E741}" srcOrd="1" destOrd="0" presId="urn:microsoft.com/office/officeart/2005/8/layout/target3"/>
    <dgm:cxn modelId="{A01A9AD6-CA13-4A45-961A-892D718B90BE}" type="presParOf" srcId="{71045F8C-00FA-488E-A7BD-E2E6753D979D}" destId="{3577EC6B-C980-4F34-8C69-4365E7B8FC8C}" srcOrd="0" destOrd="0" presId="urn:microsoft.com/office/officeart/2005/8/layout/target3"/>
    <dgm:cxn modelId="{74F41656-6142-4680-87CE-476C3AB4D837}" type="presParOf" srcId="{71045F8C-00FA-488E-A7BD-E2E6753D979D}" destId="{6940EB87-DC1D-4BC3-9408-9AC2E1FFC039}" srcOrd="1" destOrd="0" presId="urn:microsoft.com/office/officeart/2005/8/layout/target3"/>
    <dgm:cxn modelId="{2F17D8CB-9155-401C-A15A-F913B01D9D18}" type="presParOf" srcId="{71045F8C-00FA-488E-A7BD-E2E6753D979D}" destId="{BC35EE03-4121-4EF9-923D-7CB6D30D358D}" srcOrd="2" destOrd="0" presId="urn:microsoft.com/office/officeart/2005/8/layout/target3"/>
    <dgm:cxn modelId="{7D3112C4-1E4C-4EDE-90F3-6C3849A7D2B7}" type="presParOf" srcId="{71045F8C-00FA-488E-A7BD-E2E6753D979D}" destId="{C95EEA27-3CBF-4645-A92D-9D8AF5C1CBFC}" srcOrd="3" destOrd="0" presId="urn:microsoft.com/office/officeart/2005/8/layout/target3"/>
    <dgm:cxn modelId="{AC20A929-C0C7-44D1-9FFE-D171A4578544}" type="presParOf" srcId="{71045F8C-00FA-488E-A7BD-E2E6753D979D}" destId="{851BB866-B6AE-4566-893F-4C635BA974FC}" srcOrd="4" destOrd="0" presId="urn:microsoft.com/office/officeart/2005/8/layout/target3"/>
    <dgm:cxn modelId="{BB592EDC-7D3F-4C94-A606-E133F6D26322}" type="presParOf" srcId="{71045F8C-00FA-488E-A7BD-E2E6753D979D}" destId="{643EA938-EDE0-4533-ACCC-D2BD6F3A527C}" srcOrd="5" destOrd="0" presId="urn:microsoft.com/office/officeart/2005/8/layout/target3"/>
    <dgm:cxn modelId="{6D34967E-F4C7-48F1-A0E9-70972FF9FD4F}" type="presParOf" srcId="{71045F8C-00FA-488E-A7BD-E2E6753D979D}" destId="{92F31B18-D66D-4CC7-89B9-378928DE877D}" srcOrd="6" destOrd="0" presId="urn:microsoft.com/office/officeart/2005/8/layout/target3"/>
    <dgm:cxn modelId="{7078FE01-6F0D-45B6-BA93-9A571C7F8665}" type="presParOf" srcId="{71045F8C-00FA-488E-A7BD-E2E6753D979D}" destId="{902074E1-B931-4618-97F1-FADBE82E9C3C}" srcOrd="7" destOrd="0" presId="urn:microsoft.com/office/officeart/2005/8/layout/target3"/>
    <dgm:cxn modelId="{F1D9A1D7-4DED-499B-9BC5-778993013E69}" type="presParOf" srcId="{71045F8C-00FA-488E-A7BD-E2E6753D979D}" destId="{A3817367-F2BC-482F-8832-FA00B51DCCF3}" srcOrd="8" destOrd="0" presId="urn:microsoft.com/office/officeart/2005/8/layout/target3"/>
    <dgm:cxn modelId="{F027E038-CC90-4EB2-939A-2D0D180928F8}" type="presParOf" srcId="{71045F8C-00FA-488E-A7BD-E2E6753D979D}" destId="{626ABFF6-56C8-4386-B662-68EC364EED9D}" srcOrd="9" destOrd="0" presId="urn:microsoft.com/office/officeart/2005/8/layout/target3"/>
    <dgm:cxn modelId="{4B5512DE-530D-4852-9B96-2A35E88EF91B}" type="presParOf" srcId="{71045F8C-00FA-488E-A7BD-E2E6753D979D}" destId="{6DB11F1C-D028-4800-9625-6611CA9DE6D4}" srcOrd="10" destOrd="0" presId="urn:microsoft.com/office/officeart/2005/8/layout/target3"/>
    <dgm:cxn modelId="{182EF505-85DB-4D59-AC2F-EFD9B4F1D46A}" type="presParOf" srcId="{71045F8C-00FA-488E-A7BD-E2E6753D979D}" destId="{CDED6FE3-AD8F-4ACC-B6B8-710EDDD97598}" srcOrd="11" destOrd="0" presId="urn:microsoft.com/office/officeart/2005/8/layout/target3"/>
    <dgm:cxn modelId="{4FCD041B-B05A-44AD-86A4-07B4E0BFBD39}" type="presParOf" srcId="{71045F8C-00FA-488E-A7BD-E2E6753D979D}" destId="{397AC6D7-84A6-4150-958F-83C92D9ACF38}" srcOrd="12" destOrd="0" presId="urn:microsoft.com/office/officeart/2005/8/layout/target3"/>
    <dgm:cxn modelId="{AE29EC5E-9FA1-4B7D-AACF-7286CA51C000}" type="presParOf" srcId="{71045F8C-00FA-488E-A7BD-E2E6753D979D}" destId="{D7419528-33A6-416D-9E64-B3F7915C5149}" srcOrd="13" destOrd="0" presId="urn:microsoft.com/office/officeart/2005/8/layout/target3"/>
    <dgm:cxn modelId="{4950191E-89E8-41BE-8DB7-388822A3CC08}" type="presParOf" srcId="{71045F8C-00FA-488E-A7BD-E2E6753D979D}" destId="{97289DF2-90F4-4EC2-A9FC-633B00BAB610}" srcOrd="14" destOrd="0" presId="urn:microsoft.com/office/officeart/2005/8/layout/target3"/>
    <dgm:cxn modelId="{C52EED78-72CA-44AC-AD21-23FBC9DE65C9}" type="presParOf" srcId="{71045F8C-00FA-488E-A7BD-E2E6753D979D}" destId="{234EBA9D-95B4-4C20-A84E-6F65F1085DC6}" srcOrd="15" destOrd="0" presId="urn:microsoft.com/office/officeart/2005/8/layout/target3"/>
    <dgm:cxn modelId="{645D7734-4FD9-47AE-8133-FD79CD550273}" type="presParOf" srcId="{71045F8C-00FA-488E-A7BD-E2E6753D979D}" destId="{12255512-213F-41DF-90A6-8B4CD74A2B52}" srcOrd="16" destOrd="0" presId="urn:microsoft.com/office/officeart/2005/8/layout/target3"/>
    <dgm:cxn modelId="{87A3DEB2-7982-4F9E-A69A-C03591B4F74D}" type="presParOf" srcId="{71045F8C-00FA-488E-A7BD-E2E6753D979D}" destId="{50C2F88D-8688-44C2-A854-691F34009D3B}" srcOrd="17" destOrd="0" presId="urn:microsoft.com/office/officeart/2005/8/layout/target3"/>
    <dgm:cxn modelId="{AD0AA1A3-0DF0-403B-B469-F1C552304F31}" type="presParOf" srcId="{71045F8C-00FA-488E-A7BD-E2E6753D979D}" destId="{4D19AB04-24FA-40C2-B203-52AE3D15E171}" srcOrd="18" destOrd="0" presId="urn:microsoft.com/office/officeart/2005/8/layout/target3"/>
    <dgm:cxn modelId="{B0ED2A27-0047-4E19-AF23-88455248860C}" type="presParOf" srcId="{71045F8C-00FA-488E-A7BD-E2E6753D979D}" destId="{832BF48F-0145-4429-9E02-8FCA946CCE9E}" srcOrd="19" destOrd="0" presId="urn:microsoft.com/office/officeart/2005/8/layout/target3"/>
    <dgm:cxn modelId="{45958374-4A45-479F-B555-EAA89C1F2AB0}" type="presParOf" srcId="{71045F8C-00FA-488E-A7BD-E2E6753D979D}" destId="{E7297F21-D4FD-4A41-AE58-814D01A6B5E7}" srcOrd="20" destOrd="0" presId="urn:microsoft.com/office/officeart/2005/8/layout/target3"/>
    <dgm:cxn modelId="{10DDAEB8-D1A6-49BD-A954-E4B446DDF69D}" type="presParOf" srcId="{71045F8C-00FA-488E-A7BD-E2E6753D979D}" destId="{F69A1436-182C-465B-AD7F-FE48E0C090C1}" srcOrd="21" destOrd="0" presId="urn:microsoft.com/office/officeart/2005/8/layout/target3"/>
    <dgm:cxn modelId="{22499BCE-4FB2-4016-9E66-6B4FBE5DF125}" type="presParOf" srcId="{71045F8C-00FA-488E-A7BD-E2E6753D979D}" destId="{AA41A67C-3D3F-4AE9-9E0F-5D7F7BB2E741}" srcOrd="22" destOrd="0" presId="urn:microsoft.com/office/officeart/2005/8/layout/target3"/>
    <dgm:cxn modelId="{552614C1-7767-4A01-AD0B-5922EDC60E4D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Msgre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VY_22_INOVACE_11_Europe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Sada:Anglický jazyk pro 5.ročník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Téma:Europe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EDF301-65FE-4ECC-BDE8-64DE0432688F}" type="datetimeFigureOut">
              <a:rPr lang="cs-CZ" smtClean="0"/>
              <a:t>30.11.2011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235630-B9A5-49E0-A64E-34A383DE528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30005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1C19B4-9A90-4F9F-99F4-A40898C05280}" type="datetimeFigureOut">
              <a:rPr lang="cs-CZ" smtClean="0"/>
              <a:t>30.11.2011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A8595D-BD81-4447-A333-06455899FD4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52720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4E627-190F-40BB-81A5-4184134AA013}" type="datetimeFigureOut">
              <a:rPr lang="cs-CZ" smtClean="0"/>
              <a:t>30.11.2011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6C6E-529C-4130-9F63-CBC8ADA5B97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4E627-190F-40BB-81A5-4184134AA013}" type="datetimeFigureOut">
              <a:rPr lang="cs-CZ" smtClean="0"/>
              <a:t>30.11.2011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6C6E-529C-4130-9F63-CBC8ADA5B97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4E627-190F-40BB-81A5-4184134AA013}" type="datetimeFigureOut">
              <a:rPr lang="cs-CZ" smtClean="0"/>
              <a:t>30.11.2011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6C6E-529C-4130-9F63-CBC8ADA5B97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4E627-190F-40BB-81A5-4184134AA013}" type="datetimeFigureOut">
              <a:rPr lang="cs-CZ" smtClean="0"/>
              <a:t>30.11.2011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6C6E-529C-4130-9F63-CBC8ADA5B97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4E627-190F-40BB-81A5-4184134AA013}" type="datetimeFigureOut">
              <a:rPr lang="cs-CZ" smtClean="0"/>
              <a:t>30.11.2011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6C6E-529C-4130-9F63-CBC8ADA5B97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4E627-190F-40BB-81A5-4184134AA013}" type="datetimeFigureOut">
              <a:rPr lang="cs-CZ" smtClean="0"/>
              <a:t>30.11.2011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6C6E-529C-4130-9F63-CBC8ADA5B97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4E627-190F-40BB-81A5-4184134AA013}" type="datetimeFigureOut">
              <a:rPr lang="cs-CZ" smtClean="0"/>
              <a:t>30.11.2011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6C6E-529C-4130-9F63-CBC8ADA5B97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4E627-190F-40BB-81A5-4184134AA013}" type="datetimeFigureOut">
              <a:rPr lang="cs-CZ" smtClean="0"/>
              <a:t>30.11.2011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6C6E-529C-4130-9F63-CBC8ADA5B97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4E627-190F-40BB-81A5-4184134AA013}" type="datetimeFigureOut">
              <a:rPr lang="cs-CZ" smtClean="0"/>
              <a:t>30.11.2011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6C6E-529C-4130-9F63-CBC8ADA5B97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4E627-190F-40BB-81A5-4184134AA013}" type="datetimeFigureOut">
              <a:rPr lang="cs-CZ" smtClean="0"/>
              <a:t>30.11.2011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6C6E-529C-4130-9F63-CBC8ADA5B97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24E627-190F-40BB-81A5-4184134AA013}" type="datetimeFigureOut">
              <a:rPr lang="cs-CZ" smtClean="0"/>
              <a:t>30.11.2011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6C6E-529C-4130-9F63-CBC8ADA5B97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3336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2485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9564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6658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0418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5080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3761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6944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2859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500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3873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E24E627-190F-40BB-81A5-4184134AA013}" type="datetimeFigureOut">
              <a:rPr lang="cs-CZ" smtClean="0"/>
              <a:t>30.11.2011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6096C6E-529C-4130-9F63-CBC8ADA5B97F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20991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7213906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94004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5229200"/>
            <a:ext cx="4165848" cy="114300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476672"/>
            <a:ext cx="6400800" cy="390676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5.ročník/učebnice Project 2,Unit 2,Across </a:t>
            </a:r>
            <a:r>
              <a:rPr lang="cs-CZ" dirty="0" smtClean="0"/>
              <a:t>the</a:t>
            </a:r>
            <a:r>
              <a:rPr lang="cs-CZ" dirty="0" smtClean="0"/>
              <a:t> </a:t>
            </a:r>
            <a:r>
              <a:rPr lang="cs-CZ" dirty="0" smtClean="0"/>
              <a:t>curriculum:Geograpfy</a:t>
            </a:r>
            <a:r>
              <a:rPr lang="cs-CZ" dirty="0" smtClean="0"/>
              <a:t> </a:t>
            </a:r>
            <a:r>
              <a:rPr lang="cs-CZ" dirty="0" smtClean="0"/>
              <a:t>the</a:t>
            </a:r>
            <a:r>
              <a:rPr lang="cs-CZ" dirty="0" smtClean="0"/>
              <a:t> </a:t>
            </a:r>
            <a:r>
              <a:rPr lang="cs-CZ" dirty="0" smtClean="0"/>
              <a:t>world</a:t>
            </a:r>
            <a:r>
              <a:rPr lang="cs-CZ" dirty="0" smtClean="0"/>
              <a:t>/</a:t>
            </a:r>
          </a:p>
          <a:p>
            <a:pPr marL="45720" indent="0">
              <a:buNone/>
            </a:pPr>
            <a:endParaRPr lang="cs-CZ" dirty="0" smtClean="0"/>
          </a:p>
          <a:p>
            <a:r>
              <a:rPr lang="cs-CZ" dirty="0" smtClean="0"/>
              <a:t>Pracujeme společně s interaktivní tabulí</a:t>
            </a:r>
          </a:p>
          <a:p>
            <a:pPr marL="45720" indent="0">
              <a:buNone/>
            </a:pPr>
            <a:endParaRPr lang="cs-CZ" dirty="0" smtClean="0"/>
          </a:p>
          <a:p>
            <a:r>
              <a:rPr lang="cs-CZ" dirty="0" smtClean="0"/>
              <a:t>Otázky k obrázkům můžeme doplnit dalšími otázkami</a:t>
            </a:r>
          </a:p>
          <a:p>
            <a:endParaRPr lang="cs-CZ" dirty="0"/>
          </a:p>
          <a:p>
            <a:r>
              <a:rPr lang="cs-CZ" dirty="0" smtClean="0"/>
              <a:t>Inovace:Materiál</a:t>
            </a:r>
            <a:r>
              <a:rPr lang="cs-CZ" dirty="0" smtClean="0"/>
              <a:t> vybízí k aktivní aplikaci osvojeného učiva prostřednictvím interaktivní tabule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1945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789040"/>
            <a:ext cx="5637010" cy="882119"/>
          </a:xfrm>
        </p:spPr>
        <p:txBody>
          <a:bodyPr>
            <a:normAutofit fontScale="92500" lnSpcReduction="10000"/>
          </a:bodyPr>
          <a:lstStyle/>
          <a:p>
            <a:r>
              <a:rPr lang="cs-CZ" sz="3200" dirty="0" smtClean="0"/>
              <a:t>Anglický jazyk pro 5.ročník</a:t>
            </a:r>
          </a:p>
          <a:p>
            <a:r>
              <a:rPr lang="cs-CZ" dirty="0" smtClean="0"/>
              <a:t>Mgr.Olga</a:t>
            </a:r>
            <a:r>
              <a:rPr lang="cs-CZ" dirty="0" smtClean="0"/>
              <a:t> Kolářová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700808"/>
            <a:ext cx="7175351" cy="1793167"/>
          </a:xfrm>
        </p:spPr>
        <p:txBody>
          <a:bodyPr/>
          <a:lstStyle/>
          <a:p>
            <a:r>
              <a:rPr lang="cs-CZ" dirty="0" smtClean="0"/>
              <a:t>EUROPE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4748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4446240"/>
            <a:ext cx="2869704" cy="1143000"/>
          </a:xfrm>
        </p:spPr>
        <p:txBody>
          <a:bodyPr/>
          <a:lstStyle/>
          <a:p>
            <a:r>
              <a:rPr lang="cs-CZ" dirty="0" smtClean="0"/>
              <a:t>Obsah      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87624" y="1268760"/>
            <a:ext cx="6400800" cy="347472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Odpověz na otázky k obrázkům</a:t>
            </a:r>
          </a:p>
          <a:p>
            <a:endParaRPr lang="cs-CZ" sz="2800" dirty="0"/>
          </a:p>
          <a:p>
            <a:r>
              <a:rPr lang="cs-CZ" sz="2800" dirty="0" smtClean="0"/>
              <a:t>Řešení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30039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365104"/>
            <a:ext cx="6512511" cy="1143000"/>
          </a:xfrm>
        </p:spPr>
        <p:txBody>
          <a:bodyPr/>
          <a:lstStyle/>
          <a:p>
            <a:r>
              <a:rPr lang="cs-CZ" dirty="0" smtClean="0"/>
              <a:t>1.Which country </a:t>
            </a:r>
            <a:r>
              <a:rPr lang="cs-CZ" dirty="0" smtClean="0"/>
              <a:t>is</a:t>
            </a:r>
            <a:r>
              <a:rPr lang="cs-CZ" dirty="0" smtClean="0"/>
              <a:t> </a:t>
            </a:r>
            <a:r>
              <a:rPr lang="cs-CZ" dirty="0" smtClean="0"/>
              <a:t>this</a:t>
            </a:r>
            <a:r>
              <a:rPr lang="cs-CZ" dirty="0" smtClean="0"/>
              <a:t> </a:t>
            </a:r>
            <a:r>
              <a:rPr lang="cs-CZ" dirty="0" smtClean="0"/>
              <a:t>town</a:t>
            </a:r>
            <a:r>
              <a:rPr lang="cs-CZ" dirty="0" smtClean="0"/>
              <a:t> in?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813376" cy="3474720"/>
          </a:xfrm>
        </p:spPr>
        <p:txBody>
          <a:bodyPr/>
          <a:lstStyle/>
          <a:p>
            <a:r>
              <a:rPr lang="cs-CZ" dirty="0" smtClean="0"/>
              <a:t>P                                                          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                                                      </a:t>
            </a:r>
            <a:r>
              <a:rPr lang="cs-CZ" sz="2800" dirty="0" smtClean="0"/>
              <a:t>Prague</a:t>
            </a:r>
            <a:endParaRPr lang="cs-CZ" sz="2800" dirty="0"/>
          </a:p>
        </p:txBody>
      </p:sp>
      <p:pic>
        <p:nvPicPr>
          <p:cNvPr id="1028" name="Picture 4" descr="C:\Users\Kolářová\AppData\Local\Microsoft\Windows\Temporary Internet Files\Content.IE5\DE4CGPLA\MP90043864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603424"/>
            <a:ext cx="5360640" cy="3578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0062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653136"/>
            <a:ext cx="6512511" cy="1512168"/>
          </a:xfrm>
        </p:spPr>
        <p:txBody>
          <a:bodyPr/>
          <a:lstStyle/>
          <a:p>
            <a:r>
              <a:rPr lang="cs-CZ" dirty="0" smtClean="0"/>
              <a:t>2.Which </a:t>
            </a:r>
            <a:r>
              <a:rPr lang="cs-CZ" dirty="0" smtClean="0"/>
              <a:t>town</a:t>
            </a:r>
            <a:r>
              <a:rPr lang="cs-CZ" dirty="0" smtClean="0"/>
              <a:t> </a:t>
            </a:r>
            <a:r>
              <a:rPr lang="cs-CZ" dirty="0" smtClean="0"/>
              <a:t>is</a:t>
            </a:r>
            <a:r>
              <a:rPr lang="cs-CZ" dirty="0" smtClean="0"/>
              <a:t> </a:t>
            </a:r>
            <a:r>
              <a:rPr lang="cs-CZ" dirty="0" smtClean="0"/>
              <a:t>this</a:t>
            </a:r>
            <a:r>
              <a:rPr lang="cs-CZ" dirty="0" smtClean="0"/>
              <a:t> </a:t>
            </a:r>
            <a:r>
              <a:rPr lang="cs-CZ" dirty="0" smtClean="0"/>
              <a:t>bridge</a:t>
            </a:r>
            <a:r>
              <a:rPr lang="cs-CZ" dirty="0" smtClean="0"/>
              <a:t> in?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64704"/>
            <a:ext cx="6400800" cy="3474720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                                                       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Tower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</a:t>
            </a:r>
            <a:r>
              <a:rPr lang="cs-CZ" dirty="0" smtClean="0"/>
              <a:t>bridge</a:t>
            </a:r>
            <a:endParaRPr lang="cs-CZ" dirty="0"/>
          </a:p>
        </p:txBody>
      </p:sp>
      <p:pic>
        <p:nvPicPr>
          <p:cNvPr id="4100" name="Picture 4" descr="C:\Users\Kolářová\AppData\Local\Microsoft\Windows\Temporary Internet Files\Content.IE5\DE4CGPLA\MP90042283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620688"/>
            <a:ext cx="4708093" cy="365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9175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4581128"/>
            <a:ext cx="6512511" cy="1143000"/>
          </a:xfrm>
        </p:spPr>
        <p:txBody>
          <a:bodyPr/>
          <a:lstStyle/>
          <a:p>
            <a:r>
              <a:rPr lang="cs-CZ" dirty="0" smtClean="0"/>
              <a:t>3.Where </a:t>
            </a:r>
            <a:r>
              <a:rPr lang="cs-CZ" dirty="0" smtClean="0"/>
              <a:t>is</a:t>
            </a:r>
            <a:r>
              <a:rPr lang="cs-CZ" dirty="0" smtClean="0"/>
              <a:t> </a:t>
            </a:r>
            <a:r>
              <a:rPr lang="cs-CZ" dirty="0" smtClean="0"/>
              <a:t>this</a:t>
            </a:r>
            <a:r>
              <a:rPr lang="cs-CZ" dirty="0" smtClean="0"/>
              <a:t> </a:t>
            </a:r>
            <a:r>
              <a:rPr lang="cs-CZ" dirty="0" smtClean="0"/>
              <a:t>river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4312568" cy="255346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122" name="Picture 2" descr="C:\Users\Kolářová\AppData\Local\Microsoft\Windows\Temporary Internet Files\Content.IE5\K0O7W0UI\MP90040713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8848" y="620688"/>
            <a:ext cx="4392488" cy="3471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96136" y="2276872"/>
            <a:ext cx="11993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Vltava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0840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25144"/>
            <a:ext cx="6512511" cy="1440160"/>
          </a:xfrm>
        </p:spPr>
        <p:txBody>
          <a:bodyPr/>
          <a:lstStyle/>
          <a:p>
            <a:r>
              <a:rPr lang="cs-CZ" sz="4000" dirty="0" smtClean="0"/>
              <a:t>4.Which country </a:t>
            </a:r>
            <a:r>
              <a:rPr lang="cs-CZ" sz="4000" dirty="0" smtClean="0"/>
              <a:t>is</a:t>
            </a:r>
            <a:r>
              <a:rPr lang="cs-CZ" sz="4000" dirty="0" smtClean="0"/>
              <a:t> </a:t>
            </a:r>
            <a:r>
              <a:rPr lang="cs-CZ" sz="4000" dirty="0" smtClean="0"/>
              <a:t>this</a:t>
            </a:r>
            <a:r>
              <a:rPr lang="cs-CZ" sz="4000" dirty="0" smtClean="0"/>
              <a:t> </a:t>
            </a:r>
            <a:r>
              <a:rPr lang="cs-CZ" sz="4000" dirty="0" smtClean="0"/>
              <a:t>football</a:t>
            </a:r>
            <a:r>
              <a:rPr lang="cs-CZ" sz="4000" dirty="0" smtClean="0"/>
              <a:t> team in?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836712"/>
            <a:ext cx="3645024" cy="302433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Kolářová\AppData\Local\Microsoft\Windows\Temporary Internet Files\Content.IE5\K0O7W0UI\MP9004339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836712"/>
            <a:ext cx="4593704" cy="3445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5831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581128"/>
            <a:ext cx="6876256" cy="1368152"/>
          </a:xfrm>
        </p:spPr>
        <p:txBody>
          <a:bodyPr/>
          <a:lstStyle/>
          <a:p>
            <a:r>
              <a:rPr lang="cs-CZ" dirty="0" smtClean="0"/>
              <a:t>5.Where </a:t>
            </a:r>
            <a:r>
              <a:rPr lang="cs-CZ" dirty="0" smtClean="0"/>
              <a:t>is</a:t>
            </a:r>
            <a:r>
              <a:rPr lang="cs-CZ" dirty="0" smtClean="0"/>
              <a:t> </a:t>
            </a:r>
            <a:r>
              <a:rPr lang="cs-CZ" dirty="0" smtClean="0"/>
              <a:t>this</a:t>
            </a:r>
            <a:r>
              <a:rPr lang="cs-CZ" dirty="0" smtClean="0"/>
              <a:t> </a:t>
            </a:r>
            <a:r>
              <a:rPr lang="cs-CZ" dirty="0" smtClean="0"/>
              <a:t>school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620688"/>
            <a:ext cx="4633382" cy="3475037"/>
          </a:xfrm>
        </p:spPr>
      </p:pic>
    </p:spTree>
    <p:extLst>
      <p:ext uri="{BB962C8B-B14F-4D97-AF65-F5344CB8AC3E}">
        <p14:creationId xmlns:p14="http://schemas.microsoft.com/office/powerpoint/2010/main" val="3677161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509120"/>
            <a:ext cx="8098685" cy="1143000"/>
          </a:xfrm>
        </p:spPr>
        <p:txBody>
          <a:bodyPr/>
          <a:lstStyle/>
          <a:p>
            <a:r>
              <a:rPr lang="cs-CZ" dirty="0" smtClean="0"/>
              <a:t>6.Where </a:t>
            </a:r>
            <a:r>
              <a:rPr lang="cs-CZ" dirty="0" smtClean="0"/>
              <a:t>is</a:t>
            </a:r>
            <a:r>
              <a:rPr lang="cs-CZ" dirty="0" smtClean="0"/>
              <a:t> </a:t>
            </a:r>
            <a:r>
              <a:rPr lang="cs-CZ" dirty="0" smtClean="0"/>
              <a:t>this</a:t>
            </a:r>
            <a:r>
              <a:rPr lang="cs-CZ" dirty="0" smtClean="0"/>
              <a:t> </a:t>
            </a:r>
            <a:r>
              <a:rPr lang="cs-CZ" dirty="0" smtClean="0"/>
              <a:t>mountain</a:t>
            </a:r>
            <a:r>
              <a:rPr lang="cs-CZ" dirty="0" smtClean="0"/>
              <a:t>?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4509120" cy="118531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1" name="Picture 3" descr="C:\Users\Kolářová\AppData\Local\Microsoft\Windows\Temporary Internet Files\Content.IE5\K0O7W0UI\MP9004255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692696"/>
            <a:ext cx="5150048" cy="3351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372200" y="2564904"/>
            <a:ext cx="17187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Matterhorn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15512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653136"/>
            <a:ext cx="7289212" cy="1143000"/>
          </a:xfrm>
        </p:spPr>
        <p:txBody>
          <a:bodyPr/>
          <a:lstStyle/>
          <a:p>
            <a:r>
              <a:rPr lang="cs-CZ" dirty="0" smtClean="0"/>
              <a:t>7.Where </a:t>
            </a:r>
            <a:r>
              <a:rPr lang="cs-CZ" dirty="0" smtClean="0"/>
              <a:t>is</a:t>
            </a:r>
            <a:r>
              <a:rPr lang="cs-CZ" dirty="0" smtClean="0"/>
              <a:t> </a:t>
            </a:r>
            <a:r>
              <a:rPr lang="cs-CZ" dirty="0" smtClean="0"/>
              <a:t>this</a:t>
            </a:r>
            <a:r>
              <a:rPr lang="cs-CZ" dirty="0" smtClean="0"/>
              <a:t> </a:t>
            </a:r>
            <a:r>
              <a:rPr lang="cs-CZ" dirty="0" smtClean="0"/>
              <a:t>tower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259632" y="760944"/>
            <a:ext cx="5121696" cy="331612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Kolářová\AppData\Local\Microsoft\Windows\Temporary Internet Files\Content.IE5\S7687CZ2\MP90040386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620688"/>
            <a:ext cx="5400600" cy="3598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588224" y="2276871"/>
            <a:ext cx="112242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Eiffel</a:t>
            </a:r>
          </a:p>
          <a:p>
            <a:r>
              <a:rPr lang="cs-CZ" sz="2800" dirty="0" smtClean="0"/>
              <a:t>tower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67140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581128"/>
            <a:ext cx="6512511" cy="1537568"/>
          </a:xfrm>
        </p:spPr>
        <p:txBody>
          <a:bodyPr/>
          <a:lstStyle/>
          <a:p>
            <a:r>
              <a:rPr lang="cs-CZ" dirty="0"/>
              <a:t>8</a:t>
            </a:r>
            <a:r>
              <a:rPr lang="cs-CZ" dirty="0" smtClean="0"/>
              <a:t>.Which </a:t>
            </a:r>
            <a:r>
              <a:rPr lang="cs-CZ" dirty="0" smtClean="0"/>
              <a:t>continent</a:t>
            </a:r>
            <a:r>
              <a:rPr lang="cs-CZ" dirty="0" smtClean="0"/>
              <a:t> </a:t>
            </a:r>
            <a:r>
              <a:rPr lang="cs-CZ" dirty="0" smtClean="0"/>
              <a:t>is</a:t>
            </a:r>
            <a:r>
              <a:rPr lang="cs-CZ" dirty="0" smtClean="0"/>
              <a:t> </a:t>
            </a:r>
            <a:r>
              <a:rPr lang="cs-CZ" dirty="0" smtClean="0"/>
              <a:t>this</a:t>
            </a:r>
            <a:r>
              <a:rPr lang="cs-CZ" dirty="0" smtClean="0"/>
              <a:t>  </a:t>
            </a:r>
            <a:r>
              <a:rPr lang="cs-CZ" dirty="0" smtClean="0"/>
              <a:t>sea</a:t>
            </a:r>
            <a:r>
              <a:rPr lang="cs-CZ" dirty="0" smtClean="0"/>
              <a:t> in?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533456" cy="347472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</a:t>
            </a:r>
            <a:r>
              <a:rPr lang="cs-CZ" sz="3200" dirty="0" smtClean="0"/>
              <a:t>Spain</a:t>
            </a:r>
            <a:endParaRPr lang="cs-CZ" sz="3200" dirty="0"/>
          </a:p>
        </p:txBody>
      </p:sp>
      <p:pic>
        <p:nvPicPr>
          <p:cNvPr id="2051" name="Picture 3" descr="C:\Users\Kolářová\AppData\Local\Microsoft\Windows\Temporary Internet Files\Content.IE5\S7687CZ2\MP90043298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548680"/>
            <a:ext cx="4896544" cy="3674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1047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5085184"/>
            <a:ext cx="3085728" cy="1143000"/>
          </a:xfrm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1052736"/>
            <a:ext cx="6741368" cy="4137640"/>
          </a:xfrm>
        </p:spPr>
        <p:txBody>
          <a:bodyPr>
            <a:normAutofit/>
          </a:bodyPr>
          <a:lstStyle/>
          <a:p>
            <a:r>
              <a:rPr lang="cs-CZ" dirty="0" smtClean="0"/>
              <a:t>1.It´s in </a:t>
            </a:r>
            <a:r>
              <a:rPr lang="cs-CZ" dirty="0" smtClean="0"/>
              <a:t>the</a:t>
            </a:r>
            <a:r>
              <a:rPr lang="cs-CZ" dirty="0" smtClean="0"/>
              <a:t> Czech Republic.</a:t>
            </a:r>
          </a:p>
          <a:p>
            <a:r>
              <a:rPr lang="cs-CZ" dirty="0" smtClean="0"/>
              <a:t>2.It´s in London.</a:t>
            </a:r>
          </a:p>
          <a:p>
            <a:r>
              <a:rPr lang="cs-CZ" dirty="0" smtClean="0"/>
              <a:t>3.It´s in </a:t>
            </a:r>
            <a:r>
              <a:rPr lang="cs-CZ" dirty="0" smtClean="0"/>
              <a:t>the</a:t>
            </a:r>
            <a:r>
              <a:rPr lang="cs-CZ" dirty="0" smtClean="0"/>
              <a:t> Czech Republic ,in Prague.</a:t>
            </a:r>
          </a:p>
          <a:p>
            <a:r>
              <a:rPr lang="cs-CZ" dirty="0" smtClean="0"/>
              <a:t>4.It´s in Italy.</a:t>
            </a:r>
          </a:p>
          <a:p>
            <a:r>
              <a:rPr lang="cs-CZ" dirty="0" smtClean="0"/>
              <a:t>5.It´s in </a:t>
            </a:r>
            <a:r>
              <a:rPr lang="cs-CZ" dirty="0" smtClean="0"/>
              <a:t>the</a:t>
            </a:r>
            <a:r>
              <a:rPr lang="cs-CZ" dirty="0" smtClean="0"/>
              <a:t> Czech </a:t>
            </a:r>
            <a:r>
              <a:rPr lang="cs-CZ" dirty="0" smtClean="0"/>
              <a:t>Republic,in</a:t>
            </a:r>
            <a:r>
              <a:rPr lang="cs-CZ" dirty="0" smtClean="0"/>
              <a:t> Domažlice.</a:t>
            </a:r>
          </a:p>
          <a:p>
            <a:r>
              <a:rPr lang="cs-CZ" dirty="0" smtClean="0"/>
              <a:t>6.It´s in </a:t>
            </a:r>
            <a:r>
              <a:rPr lang="cs-CZ" dirty="0" smtClean="0"/>
              <a:t>the</a:t>
            </a:r>
            <a:r>
              <a:rPr lang="cs-CZ" dirty="0" smtClean="0"/>
              <a:t> </a:t>
            </a:r>
            <a:r>
              <a:rPr lang="cs-CZ" dirty="0" smtClean="0"/>
              <a:t>mountains</a:t>
            </a:r>
            <a:r>
              <a:rPr lang="cs-CZ" dirty="0" smtClean="0"/>
              <a:t> </a:t>
            </a:r>
            <a:r>
              <a:rPr lang="cs-CZ" dirty="0" smtClean="0"/>
              <a:t>Alps,in</a:t>
            </a:r>
            <a:r>
              <a:rPr lang="cs-CZ" dirty="0" smtClean="0"/>
              <a:t> </a:t>
            </a:r>
            <a:r>
              <a:rPr lang="cs-CZ" dirty="0" smtClean="0"/>
              <a:t>Schwitzerland</a:t>
            </a:r>
            <a:r>
              <a:rPr lang="cs-CZ" dirty="0" smtClean="0"/>
              <a:t>.</a:t>
            </a:r>
          </a:p>
          <a:p>
            <a:r>
              <a:rPr lang="cs-CZ" dirty="0" smtClean="0"/>
              <a:t>7.It´s in France, in Paris.</a:t>
            </a:r>
          </a:p>
          <a:p>
            <a:r>
              <a:rPr lang="cs-CZ" dirty="0" smtClean="0"/>
              <a:t>8.It´s in </a:t>
            </a:r>
            <a:r>
              <a:rPr lang="cs-CZ" dirty="0" smtClean="0"/>
              <a:t>Europe</a:t>
            </a:r>
            <a:r>
              <a:rPr lang="cs-CZ" dirty="0" smtClean="0"/>
              <a:t>.</a:t>
            </a:r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6116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293096"/>
            <a:ext cx="3517776" cy="114300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Foto a ilustrace:</a:t>
            </a:r>
          </a:p>
          <a:p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foto Domažlic-archiv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4257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200</TotalTime>
  <Words>207</Words>
  <Application>Microsoft Office PowerPoint</Application>
  <PresentationFormat>Předvádění na obrazovce (4:3)</PresentationFormat>
  <Paragraphs>63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Aerodynamika</vt:lpstr>
      <vt:lpstr>Motiv systému Office</vt:lpstr>
      <vt:lpstr>Prezentace aplikace PowerPoint</vt:lpstr>
      <vt:lpstr>Anotace</vt:lpstr>
      <vt:lpstr>EUROPE</vt:lpstr>
      <vt:lpstr>Obsah          </vt:lpstr>
      <vt:lpstr>1.Which country is this town in?</vt:lpstr>
      <vt:lpstr>2.Which town is this bridge in?</vt:lpstr>
      <vt:lpstr>3.Where is this river?</vt:lpstr>
      <vt:lpstr>4.Which country is this football team in?</vt:lpstr>
      <vt:lpstr>5.Where is this school?</vt:lpstr>
      <vt:lpstr>6.Where is this mountain? </vt:lpstr>
      <vt:lpstr>7.Where is this tower?</vt:lpstr>
      <vt:lpstr>8.Which continent is this  sea in? </vt:lpstr>
      <vt:lpstr>Řešení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EUROPE</dc:title>
  <dc:creator>Kolářová</dc:creator>
  <cp:lastModifiedBy>pc</cp:lastModifiedBy>
  <cp:revision>29</cp:revision>
  <dcterms:created xsi:type="dcterms:W3CDTF">2011-11-03T22:40:25Z</dcterms:created>
  <dcterms:modified xsi:type="dcterms:W3CDTF">2011-11-30T08:40:14Z</dcterms:modified>
</cp:coreProperties>
</file>